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6" r:id="rId2"/>
    <p:sldId id="289" r:id="rId3"/>
    <p:sldId id="327" r:id="rId4"/>
    <p:sldId id="315" r:id="rId5"/>
    <p:sldId id="314" r:id="rId6"/>
    <p:sldId id="329" r:id="rId7"/>
    <p:sldId id="322" r:id="rId8"/>
    <p:sldId id="312" r:id="rId9"/>
    <p:sldId id="316" r:id="rId10"/>
    <p:sldId id="317" r:id="rId11"/>
    <p:sldId id="318" r:id="rId12"/>
    <p:sldId id="319" r:id="rId13"/>
    <p:sldId id="320" r:id="rId14"/>
    <p:sldId id="321" r:id="rId15"/>
    <p:sldId id="323" r:id="rId16"/>
    <p:sldId id="305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9C557-A4DE-4A60-ADA8-C0D52AB8456B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4645-B558-4E7F-A4E5-6028FD47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61C036C0-CCB8-4FA2-89A0-7687CF75A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3056B-B675-49B2-BB5F-62E024285F5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0A60019E-3D69-4704-A41E-50953A082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217A7C49-4345-46EF-A332-5AFF773CB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5816DE79-D8DC-4354-8EBF-207327BAC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1C9483-F62B-4B0E-8338-69C2050AC53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C7169F6D-921E-4C6F-ACC1-04A1AD556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9D9B24AC-60B3-4BAC-85F2-3A6C499FA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1F8EFD5D-D51E-4F3D-BAF0-D1A9BD25B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095FED-1A56-4411-B76A-ABE6249A357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E49663A7-C538-408C-82E6-B9CB3D667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880EDD77-0E3E-4777-AAAF-82363E8A9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8B323678-CAF6-40CF-9BA4-57A471028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66FD4C-3119-4FEA-AAEF-96674DE268D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CEDDEB6F-06C5-4A3C-B119-3E2BFEF54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84AE6FAC-049F-4AAF-AD31-A403A39E3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6FFC1DAD-1CD0-4596-84D6-CAD0AFF76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F998EF-739D-43ED-B3C7-90D08F53AA8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70791F0D-7DD8-42E5-9D1C-A5B32EF16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DF1F44D0-D6A9-4576-B72C-9ABE813EC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18984FDF-8E94-4222-90B4-CA9D502B3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0A3C1-F727-424F-803F-968A47631356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87E1AE96-B820-424A-A8D9-60E0BBA20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FD55432B-69FC-4E84-9AE0-E43CCE956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7217F659-4E84-4036-ACCB-268047663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C3DD09-6592-4B5C-9715-C3756318538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DFF5D272-294F-47B2-B07F-FD656353B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0D5AA62D-EB99-48E3-95AA-2C9256F46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9C3FAB2D-C589-4B6D-B34C-DD75A7620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968088-9546-4FD6-B2BC-CCDC07C2EF1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D6192DEA-EC72-4B9D-979B-12704EC8D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5A6E2C9C-ED32-4A54-8E98-E08D836DA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8E8FC304-65CF-4778-BEBE-8C65D01C3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7CF93B-8ADF-4430-8D63-ACF46A55987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E5EE5E32-383E-4589-8434-DEB15D27A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37B60A82-5177-4767-BF17-89F961415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A50F47AE-F10A-4B50-A4A9-3C4FF4CA2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AD5CC6-36A6-4391-9B4B-4A1CECACC2D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06435FFA-F1B0-4827-9D1A-E43228C8D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AD0ED12F-1A35-47BF-A887-3BF072E7E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B5E8EFBA-8B98-4881-A702-C75BE5AB0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AA4E81-CC32-414C-940D-B7D3C0CE3D4C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E7C795EB-49B0-4F38-97E9-DE38333D5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B2A52991-150D-4031-8B75-B2EBBDF32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F8DCB50A-A344-4ADF-A92F-6AD70FBCE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EFF6CC-D1CE-4557-8D63-F84EC20D4A3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4836475A-9EAB-4E46-A308-57A8082F3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96AF9AD7-A0A8-4F08-A339-C7AB09CB0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149D3DE-6872-4943-8ACA-B6844C473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AC1431-FF33-47E5-BCDD-25ACDA33714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66973189-93F9-4256-A10D-2C563FDEC0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82B5A086-2E84-4F05-BBA1-E6DEB25A2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92FC6444-BF46-46B8-8076-4A5B5997A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7C8D2-39FA-45D9-987E-82177E1A282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6BA68A59-E6DD-412A-9B66-FD46D5989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D6B52049-0EC6-42F9-A0E6-56C26712B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8B1CCBB6-9C3F-45FF-A4B1-3B9DC07E8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5E199A-1697-4016-A583-6F1D099AFE2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8396C20-78FA-4729-8B5C-99F507378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69FBE01F-D2CF-40EC-8968-FF3964BE3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CA77EEFC-C178-4498-832A-984974160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13B7A-6DCF-476F-93C2-25663C4725B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C18B774C-1217-4EA1-85BD-B20358C69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2E59F108-082F-405F-8C66-F49C68024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D413F-7034-4821-88F4-0CADD8FD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85E64D-2950-4AFA-ADE7-5CDC7C21C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49AA1E-A95C-432A-BAE5-FA3CAE7E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2099F-D266-4528-B54D-677DE6D7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94CDD-F8F3-4A3C-90D7-1B0167E7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F940D-401C-4216-8ED7-F0E7D73E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4FBA3F-0C60-47D9-BBB5-FCC1A2672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0DEB2-CA0C-46DF-8402-A3D10531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0132C6-CC8A-4488-A850-DF748318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DD3F8E-17B1-410B-9B28-E969A56B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CF1265-528D-481C-ACB9-4DBC2C2EE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FF253-1905-48F6-A058-38F2B775C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436C19-96F8-489B-A2B3-A5534CD2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45385A-6141-4696-9275-6A664560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379DF5-C040-4D7E-98DA-FECD656E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9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7F213-3380-42D2-BF50-18A94F31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2AD3E-7E30-4925-8D75-7416FC2B4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E4163-9A4A-4A4B-99F2-E9B29A9857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07A47E9-6996-471A-9117-CF1A1E0AA6B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DDF3AAD-4D5F-4267-8EE3-C10BD2E84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4583D98-F3A8-474D-A67B-A2C780B6D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755823C-407A-4A61-8360-5276D4EDC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F007C-183E-4ACC-BC88-F8F0C62EA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8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3FAC7-708E-411E-9057-7CEFFEE5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4A3B1-F4DD-4A42-B57A-3258BA7D0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CBDA0-ADE7-4355-AB47-B5018A8D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ED086-C44B-430C-8D02-FC3AF285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18830-609B-453A-814F-F717C715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064BF-5EFF-4894-8A16-4884D552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3DAC68-1412-4184-8B03-458A24443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FBDC51-1BF4-46FC-A181-F5823FE3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922F3-EBAF-42CF-893D-284392D7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033E60-6255-4471-82ED-313B7BD9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10015-CEF2-42E8-99DB-134643D7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220566-1123-4374-B308-6C5538E4E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67D91B-19CF-46AF-9761-40EEBD56A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DD767F-B43B-4EAE-BFB5-92C02394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850D18-0221-42E4-B7EF-A2B58D3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932515-9E57-4485-904F-B6E8A2B0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FDC95-F129-4FB7-ACB6-9B223070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8B9119-14A3-4681-8DB2-7B5DF20D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A503F7-8C70-4FAB-856D-C6996ABCE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F0A339-367B-470F-8307-733DBB8C5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F43CDF-BA10-4338-B73C-5015C073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9C361F-69A5-4F7A-A7D3-55A8A42F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20D094-F4D8-471A-836B-D9D3531C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715EF3-EA05-4197-ABAC-63DE3676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6D04E-F7F2-4B0A-8EC8-D9F0B056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7EAD7B-E4B7-4D8C-9851-77911739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328303-116B-43B0-83B9-25879CC6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1C1890-AE62-438F-A15E-C6E86E48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F73597-6774-4EBE-9A9A-05AA16BC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E4217-F308-40A5-9D7C-58BC4BBD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A02863-A2AE-42D8-9027-D3005CD9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2B0B8-B896-4084-AD71-BA15CEA5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C4401-405C-4C03-B79F-59237B86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A7F7F5-85CB-4186-834B-B32378A02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796444-D02C-436D-A704-A12EE6C8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D2831E-7CED-427E-9EAA-BB7A133A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5D0C54-C48C-4557-A6E5-EA254DCF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98861-7BB5-4334-8946-A598B9CC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216FFC-2F92-4BE3-91B9-8C555FC6E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BD236C-8213-4930-B9FF-520CEF746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DA4E5-D2B0-48D5-B7E0-845DB14F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B78056-E7E5-4840-A7C1-C2CA1427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0DD3B5-C067-4F77-AAF1-25823E60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068230-4346-455A-8E81-85CD470C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E8C763-0C6E-4A9C-B96D-03F659B7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C3901D-EADF-4C99-9D25-E2F7528B0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1B1C4-4B1C-45BF-8633-C131EE9CFDAE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8C617-993C-4F90-82A7-335BBE803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8AFF6-7082-44E1-800E-A083B522A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1F26-01E8-4E84-B57D-8BA88D26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2F2FF9-F1A6-4341-8EBF-B61B9AF45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919C39-D709-4C50-A840-51E4DD54916C}"/>
              </a:ext>
            </a:extLst>
          </p:cNvPr>
          <p:cNvSpPr/>
          <p:nvPr/>
        </p:nvSpPr>
        <p:spPr>
          <a:xfrm>
            <a:off x="4101216" y="2209801"/>
            <a:ext cx="49961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WELCOME!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80" name="Group 16">
            <a:extLst>
              <a:ext uri="{FF2B5EF4-FFF2-40B4-BE49-F238E27FC236}">
                <a16:creationId xmlns:a16="http://schemas.microsoft.com/office/drawing/2014/main" xmlns="" id="{868374C2-C8DE-496D-9B33-9702441FDE3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133600"/>
            <a:ext cx="8686800" cy="3581400"/>
            <a:chOff x="144" y="1632"/>
            <a:chExt cx="5472" cy="2256"/>
          </a:xfrm>
        </p:grpSpPr>
        <p:pic>
          <p:nvPicPr>
            <p:cNvPr id="19462" name="Picture 6">
              <a:extLst>
                <a:ext uri="{FF2B5EF4-FFF2-40B4-BE49-F238E27FC236}">
                  <a16:creationId xmlns:a16="http://schemas.microsoft.com/office/drawing/2014/main" xmlns="" id="{2D438B51-8243-483C-940B-F1B20DC52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/>
            <a:stretch>
              <a:fillRect/>
            </a:stretch>
          </p:blipFill>
          <p:spPr bwMode="auto">
            <a:xfrm>
              <a:off x="144" y="1632"/>
              <a:ext cx="5472" cy="2256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xmlns="" id="{D40A6BB8-5019-4610-9953-38DFAA23D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364"/>
              <a:ext cx="528" cy="511"/>
              <a:chOff x="4128" y="484"/>
              <a:chExt cx="528" cy="511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xmlns="" id="{10E52C9F-60D0-4E50-9AAA-F8ABE4C8C0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484"/>
                <a:ext cx="528" cy="511"/>
                <a:chOff x="1289" y="587"/>
                <a:chExt cx="668" cy="647"/>
              </a:xfrm>
            </p:grpSpPr>
            <p:sp>
              <p:nvSpPr>
                <p:cNvPr id="19466" name="Oval 9">
                  <a:extLst>
                    <a:ext uri="{FF2B5EF4-FFF2-40B4-BE49-F238E27FC236}">
                      <a16:creationId xmlns:a16="http://schemas.microsoft.com/office/drawing/2014/main" xmlns="" id="{484CF14A-422B-4D8F-AFE9-BA8E42666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09"/>
                  <a:ext cx="668" cy="41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467" name="Oval 10">
                  <a:extLst>
                    <a:ext uri="{FF2B5EF4-FFF2-40B4-BE49-F238E27FC236}">
                      <a16:creationId xmlns:a16="http://schemas.microsoft.com/office/drawing/2014/main" xmlns="" id="{FE3B653D-BF44-4494-8091-FA2897DC0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468" name="Oval 11">
                  <a:extLst>
                    <a:ext uri="{FF2B5EF4-FFF2-40B4-BE49-F238E27FC236}">
                      <a16:creationId xmlns:a16="http://schemas.microsoft.com/office/drawing/2014/main" xmlns="" id="{BC65C5DD-6BFC-4D35-83C5-15A11AB82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469" name="Oval 12">
                  <a:extLst>
                    <a:ext uri="{FF2B5EF4-FFF2-40B4-BE49-F238E27FC236}">
                      <a16:creationId xmlns:a16="http://schemas.microsoft.com/office/drawing/2014/main" xmlns="" id="{FCB81B8A-8591-40E4-9846-F0CD33F72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470" name="Oval 13">
                  <a:extLst>
                    <a:ext uri="{FF2B5EF4-FFF2-40B4-BE49-F238E27FC236}">
                      <a16:creationId xmlns:a16="http://schemas.microsoft.com/office/drawing/2014/main" xmlns="" id="{DFA5AAA0-F7F8-4AB2-A3D4-254272C33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9465" name="Text Box 14">
                <a:extLst>
                  <a:ext uri="{FF2B5EF4-FFF2-40B4-BE49-F238E27FC236}">
                    <a16:creationId xmlns:a16="http://schemas.microsoft.com/office/drawing/2014/main" xmlns="" id="{9F8DD7CF-18BE-4C51-B81C-611C1BE7B4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272" y="55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19459" name="AutoShape 17">
            <a:extLst>
              <a:ext uri="{FF2B5EF4-FFF2-40B4-BE49-F238E27FC236}">
                <a16:creationId xmlns:a16="http://schemas.microsoft.com/office/drawing/2014/main" xmlns="" id="{6BD0A5F6-E7F2-4704-BE38-677F7F833C3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85800"/>
            <a:ext cx="8458200" cy="838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88083" name="AutoShape 19">
            <a:extLst>
              <a:ext uri="{FF2B5EF4-FFF2-40B4-BE49-F238E27FC236}">
                <a16:creationId xmlns:a16="http://schemas.microsoft.com/office/drawing/2014/main" xmlns="" id="{8C24AF2E-5123-4B61-B168-BB3F0E85E26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427922" y="5939149"/>
            <a:ext cx="84582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+ Nên vui chơi ở nơi có không khí trong lành.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06" name="Group 18">
            <a:extLst>
              <a:ext uri="{FF2B5EF4-FFF2-40B4-BE49-F238E27FC236}">
                <a16:creationId xmlns:a16="http://schemas.microsoft.com/office/drawing/2014/main" xmlns="" id="{736E935C-6AB0-4BA1-B828-A7F25E75CB8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057401"/>
            <a:ext cx="8686800" cy="3662363"/>
            <a:chOff x="144" y="1593"/>
            <a:chExt cx="5472" cy="2307"/>
          </a:xfrm>
        </p:grpSpPr>
        <p:pic>
          <p:nvPicPr>
            <p:cNvPr id="21510" name="Picture 6">
              <a:extLst>
                <a:ext uri="{FF2B5EF4-FFF2-40B4-BE49-F238E27FC236}">
                  <a16:creationId xmlns:a16="http://schemas.microsoft.com/office/drawing/2014/main" xmlns="" id="{E3B6F2FD-0BD2-4B71-8E58-4EE9F0BAB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"/>
            <a:stretch>
              <a:fillRect/>
            </a:stretch>
          </p:blipFill>
          <p:spPr bwMode="auto">
            <a:xfrm>
              <a:off x="144" y="1593"/>
              <a:ext cx="5472" cy="2307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11" name="Group 17">
              <a:extLst>
                <a:ext uri="{FF2B5EF4-FFF2-40B4-BE49-F238E27FC236}">
                  <a16:creationId xmlns:a16="http://schemas.microsoft.com/office/drawing/2014/main" xmlns="" id="{3E4B6742-88FC-450B-A0C4-7DFB70A8E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" y="3430"/>
              <a:ext cx="528" cy="445"/>
              <a:chOff x="4272" y="457"/>
              <a:chExt cx="528" cy="445"/>
            </a:xfrm>
          </p:grpSpPr>
          <p:grpSp>
            <p:nvGrpSpPr>
              <p:cNvPr id="21512" name="Group 8">
                <a:extLst>
                  <a:ext uri="{FF2B5EF4-FFF2-40B4-BE49-F238E27FC236}">
                    <a16:creationId xmlns:a16="http://schemas.microsoft.com/office/drawing/2014/main" xmlns="" id="{5209B6C3-1990-4AFC-A861-0C9AB7B81B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457"/>
                <a:ext cx="528" cy="445"/>
                <a:chOff x="1289" y="587"/>
                <a:chExt cx="668" cy="647"/>
              </a:xfrm>
            </p:grpSpPr>
            <p:sp>
              <p:nvSpPr>
                <p:cNvPr id="21514" name="Oval 9">
                  <a:extLst>
                    <a:ext uri="{FF2B5EF4-FFF2-40B4-BE49-F238E27FC236}">
                      <a16:creationId xmlns:a16="http://schemas.microsoft.com/office/drawing/2014/main" xmlns="" id="{7DC1E82A-94C3-4DC8-992C-7D80D16AD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78"/>
                  <a:ext cx="668" cy="4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515" name="Oval 10">
                  <a:extLst>
                    <a:ext uri="{FF2B5EF4-FFF2-40B4-BE49-F238E27FC236}">
                      <a16:creationId xmlns:a16="http://schemas.microsoft.com/office/drawing/2014/main" xmlns="" id="{6BE53A5D-11BD-46F0-AA3A-921BC4B2B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516" name="Oval 11">
                  <a:extLst>
                    <a:ext uri="{FF2B5EF4-FFF2-40B4-BE49-F238E27FC236}">
                      <a16:creationId xmlns:a16="http://schemas.microsoft.com/office/drawing/2014/main" xmlns="" id="{B2E6D0F2-DD5F-4530-A68E-AF5994422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517" name="Oval 12">
                  <a:extLst>
                    <a:ext uri="{FF2B5EF4-FFF2-40B4-BE49-F238E27FC236}">
                      <a16:creationId xmlns:a16="http://schemas.microsoft.com/office/drawing/2014/main" xmlns="" id="{9C3857C2-C843-4F4B-B9B2-288FF5A48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518" name="Oval 13">
                  <a:extLst>
                    <a:ext uri="{FF2B5EF4-FFF2-40B4-BE49-F238E27FC236}">
                      <a16:creationId xmlns:a16="http://schemas.microsoft.com/office/drawing/2014/main" xmlns="" id="{40A359EC-914F-4A86-8C5D-30D8FAC13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1513" name="Text Box 14">
                <a:extLst>
                  <a:ext uri="{FF2B5EF4-FFF2-40B4-BE49-F238E27FC236}">
                    <a16:creationId xmlns:a16="http://schemas.microsoft.com/office/drawing/2014/main" xmlns="" id="{1C73BBEA-86A7-424F-9299-B75EDFEC32D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07" y="49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21507" name="AutoShape 15">
            <a:extLst>
              <a:ext uri="{FF2B5EF4-FFF2-40B4-BE49-F238E27FC236}">
                <a16:creationId xmlns:a16="http://schemas.microsoft.com/office/drawing/2014/main" xmlns="" id="{EAABEBC9-773C-4830-8D81-0CDBF15BBAB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838200"/>
            <a:ext cx="8458200" cy="838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89104" name="AutoShape 16">
            <a:extLst>
              <a:ext uri="{FF2B5EF4-FFF2-40B4-BE49-F238E27FC236}">
                <a16:creationId xmlns:a16="http://schemas.microsoft.com/office/drawing/2014/main" xmlns="" id="{A4AA833A-8754-48E0-8E57-C36B92A222E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019800"/>
            <a:ext cx="84582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 Không nên chơi ở nơi có nhiều khói thuốc lá.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5">
            <a:extLst>
              <a:ext uri="{FF2B5EF4-FFF2-40B4-BE49-F238E27FC236}">
                <a16:creationId xmlns:a16="http://schemas.microsoft.com/office/drawing/2014/main" xmlns="" id="{BA0EE1EC-320A-4942-A8EC-F1224FCC491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914400"/>
            <a:ext cx="8458200" cy="838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90128" name="AutoShape 16">
            <a:extLst>
              <a:ext uri="{FF2B5EF4-FFF2-40B4-BE49-F238E27FC236}">
                <a16:creationId xmlns:a16="http://schemas.microsoft.com/office/drawing/2014/main" xmlns="" id="{A7456C21-DB3F-4FD9-B64F-26F3EBADFF8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5943600"/>
            <a:ext cx="84582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 Nên đeo khẩu trang khi làm vệ sinh lớp học.</a:t>
            </a:r>
          </a:p>
        </p:txBody>
      </p:sp>
      <p:grpSp>
        <p:nvGrpSpPr>
          <p:cNvPr id="90137" name="Group 25">
            <a:extLst>
              <a:ext uri="{FF2B5EF4-FFF2-40B4-BE49-F238E27FC236}">
                <a16:creationId xmlns:a16="http://schemas.microsoft.com/office/drawing/2014/main" xmlns="" id="{C0D88867-C0D3-4480-92B6-2DDEEDE66D9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981200"/>
            <a:ext cx="8686800" cy="3657600"/>
            <a:chOff x="144" y="1623"/>
            <a:chExt cx="5472" cy="2304"/>
          </a:xfrm>
        </p:grpSpPr>
        <p:pic>
          <p:nvPicPr>
            <p:cNvPr id="23558" name="Picture 6">
              <a:extLst>
                <a:ext uri="{FF2B5EF4-FFF2-40B4-BE49-F238E27FC236}">
                  <a16:creationId xmlns:a16="http://schemas.microsoft.com/office/drawing/2014/main" xmlns="" id="{9146CF63-2A49-405D-B47F-7A0DFA0FF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" t="1515" r="1085"/>
            <a:stretch>
              <a:fillRect/>
            </a:stretch>
          </p:blipFill>
          <p:spPr bwMode="auto">
            <a:xfrm>
              <a:off x="144" y="1623"/>
              <a:ext cx="5472" cy="2304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559" name="Group 17">
              <a:extLst>
                <a:ext uri="{FF2B5EF4-FFF2-40B4-BE49-F238E27FC236}">
                  <a16:creationId xmlns:a16="http://schemas.microsoft.com/office/drawing/2014/main" xmlns="" id="{799EE8DD-DD3F-438A-A274-3C7D9D053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3460"/>
              <a:ext cx="528" cy="445"/>
              <a:chOff x="4272" y="457"/>
              <a:chExt cx="528" cy="445"/>
            </a:xfrm>
          </p:grpSpPr>
          <p:grpSp>
            <p:nvGrpSpPr>
              <p:cNvPr id="23560" name="Group 18">
                <a:extLst>
                  <a:ext uri="{FF2B5EF4-FFF2-40B4-BE49-F238E27FC236}">
                    <a16:creationId xmlns:a16="http://schemas.microsoft.com/office/drawing/2014/main" xmlns="" id="{750EA008-A9BB-44D5-A944-01044850D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457"/>
                <a:ext cx="528" cy="445"/>
                <a:chOff x="1289" y="587"/>
                <a:chExt cx="668" cy="647"/>
              </a:xfrm>
            </p:grpSpPr>
            <p:sp>
              <p:nvSpPr>
                <p:cNvPr id="23562" name="Oval 19">
                  <a:extLst>
                    <a:ext uri="{FF2B5EF4-FFF2-40B4-BE49-F238E27FC236}">
                      <a16:creationId xmlns:a16="http://schemas.microsoft.com/office/drawing/2014/main" xmlns="" id="{C9D5D269-5074-4AF4-B70D-CAC683FF67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78"/>
                  <a:ext cx="668" cy="4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563" name="Oval 20">
                  <a:extLst>
                    <a:ext uri="{FF2B5EF4-FFF2-40B4-BE49-F238E27FC236}">
                      <a16:creationId xmlns:a16="http://schemas.microsoft.com/office/drawing/2014/main" xmlns="" id="{3C853272-8DA9-422E-B116-B660DE02C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564" name="Oval 21">
                  <a:extLst>
                    <a:ext uri="{FF2B5EF4-FFF2-40B4-BE49-F238E27FC236}">
                      <a16:creationId xmlns:a16="http://schemas.microsoft.com/office/drawing/2014/main" xmlns="" id="{D2EDB42B-9068-4122-9AB7-0525C7D70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565" name="Oval 22">
                  <a:extLst>
                    <a:ext uri="{FF2B5EF4-FFF2-40B4-BE49-F238E27FC236}">
                      <a16:creationId xmlns:a16="http://schemas.microsoft.com/office/drawing/2014/main" xmlns="" id="{6AABBA54-E714-4111-8259-BD56B7984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3566" name="Oval 23">
                  <a:extLst>
                    <a:ext uri="{FF2B5EF4-FFF2-40B4-BE49-F238E27FC236}">
                      <a16:creationId xmlns:a16="http://schemas.microsoft.com/office/drawing/2014/main" xmlns="" id="{D472DE50-4C71-4EDF-BA49-12DFCB030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3561" name="Text Box 24">
                <a:extLst>
                  <a:ext uri="{FF2B5EF4-FFF2-40B4-BE49-F238E27FC236}">
                    <a16:creationId xmlns:a16="http://schemas.microsoft.com/office/drawing/2014/main" xmlns="" id="{C43C5ACB-A4D8-4612-B2E8-052C0F6CC8F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07" y="49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5">
            <a:extLst>
              <a:ext uri="{FF2B5EF4-FFF2-40B4-BE49-F238E27FC236}">
                <a16:creationId xmlns:a16="http://schemas.microsoft.com/office/drawing/2014/main" xmlns="" id="{A1FF5748-64A7-40A7-9856-3EBA47D1EC8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838200"/>
            <a:ext cx="8458200" cy="838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91152" name="AutoShape 16">
            <a:extLst>
              <a:ext uri="{FF2B5EF4-FFF2-40B4-BE49-F238E27FC236}">
                <a16:creationId xmlns:a16="http://schemas.microsoft.com/office/drawing/2014/main" xmlns="" id="{307D1B1D-A9EC-472A-8D91-B9868754125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14600" y="5791200"/>
            <a:ext cx="66294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 Nên giữ ấm cơ thể vào mùa đông .</a:t>
            </a:r>
          </a:p>
        </p:txBody>
      </p:sp>
      <p:grpSp>
        <p:nvGrpSpPr>
          <p:cNvPr id="91161" name="Group 25">
            <a:extLst>
              <a:ext uri="{FF2B5EF4-FFF2-40B4-BE49-F238E27FC236}">
                <a16:creationId xmlns:a16="http://schemas.microsoft.com/office/drawing/2014/main" xmlns="" id="{0FB46DC4-2F79-4C7A-830B-C233BECBA85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905000"/>
            <a:ext cx="8686800" cy="3632200"/>
            <a:chOff x="144" y="1591"/>
            <a:chExt cx="5472" cy="2288"/>
          </a:xfrm>
        </p:grpSpPr>
        <p:pic>
          <p:nvPicPr>
            <p:cNvPr id="25606" name="Picture 6" descr="307a">
              <a:extLst>
                <a:ext uri="{FF2B5EF4-FFF2-40B4-BE49-F238E27FC236}">
                  <a16:creationId xmlns:a16="http://schemas.microsoft.com/office/drawing/2014/main" xmlns="" id="{608426BC-B192-4B27-ACD4-44EB7179D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91"/>
              <a:ext cx="5472" cy="22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07" name="Group 17">
              <a:extLst>
                <a:ext uri="{FF2B5EF4-FFF2-40B4-BE49-F238E27FC236}">
                  <a16:creationId xmlns:a16="http://schemas.microsoft.com/office/drawing/2014/main" xmlns="" id="{B0621EBF-E2AB-4ADF-AA67-56A526FDE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3418"/>
              <a:ext cx="528" cy="445"/>
              <a:chOff x="4272" y="457"/>
              <a:chExt cx="528" cy="445"/>
            </a:xfrm>
          </p:grpSpPr>
          <p:grpSp>
            <p:nvGrpSpPr>
              <p:cNvPr id="25608" name="Group 18">
                <a:extLst>
                  <a:ext uri="{FF2B5EF4-FFF2-40B4-BE49-F238E27FC236}">
                    <a16:creationId xmlns:a16="http://schemas.microsoft.com/office/drawing/2014/main" xmlns="" id="{043FE0D0-F3B3-42A1-9516-BBBFB6756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457"/>
                <a:ext cx="528" cy="445"/>
                <a:chOff x="1289" y="587"/>
                <a:chExt cx="668" cy="647"/>
              </a:xfrm>
            </p:grpSpPr>
            <p:sp>
              <p:nvSpPr>
                <p:cNvPr id="25610" name="Oval 19">
                  <a:extLst>
                    <a:ext uri="{FF2B5EF4-FFF2-40B4-BE49-F238E27FC236}">
                      <a16:creationId xmlns:a16="http://schemas.microsoft.com/office/drawing/2014/main" xmlns="" id="{83662640-F856-4813-A605-7D231A948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78"/>
                  <a:ext cx="668" cy="4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11" name="Oval 20">
                  <a:extLst>
                    <a:ext uri="{FF2B5EF4-FFF2-40B4-BE49-F238E27FC236}">
                      <a16:creationId xmlns:a16="http://schemas.microsoft.com/office/drawing/2014/main" xmlns="" id="{3CC70A33-048F-4DDC-9D7B-2B4E207B8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12" name="Oval 21">
                  <a:extLst>
                    <a:ext uri="{FF2B5EF4-FFF2-40B4-BE49-F238E27FC236}">
                      <a16:creationId xmlns:a16="http://schemas.microsoft.com/office/drawing/2014/main" xmlns="" id="{17751011-B678-477B-A74A-23B3343B1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13" name="Oval 22">
                  <a:extLst>
                    <a:ext uri="{FF2B5EF4-FFF2-40B4-BE49-F238E27FC236}">
                      <a16:creationId xmlns:a16="http://schemas.microsoft.com/office/drawing/2014/main" xmlns="" id="{443C5829-F5A7-408C-87FA-53B19243F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614" name="Oval 23">
                  <a:extLst>
                    <a:ext uri="{FF2B5EF4-FFF2-40B4-BE49-F238E27FC236}">
                      <a16:creationId xmlns:a16="http://schemas.microsoft.com/office/drawing/2014/main" xmlns="" id="{BE157571-3893-4C53-AB41-A8F1A94C0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5609" name="Text Box 24">
                <a:extLst>
                  <a:ext uri="{FF2B5EF4-FFF2-40B4-BE49-F238E27FC236}">
                    <a16:creationId xmlns:a16="http://schemas.microsoft.com/office/drawing/2014/main" xmlns="" id="{7C15B196-DD7A-49E2-8A28-4666C238CA0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07" y="49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73D31B5-0FC4-4791-89D8-175D75AA7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67" name="AutoShape 7">
            <a:extLst>
              <a:ext uri="{FF2B5EF4-FFF2-40B4-BE49-F238E27FC236}">
                <a16:creationId xmlns:a16="http://schemas.microsoft.com/office/drawing/2014/main" xmlns="" id="{6AF4A65C-5EDD-4FDA-874E-8AA9931A2FF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844828"/>
            <a:ext cx="7239000" cy="5969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đã làm gì để bảo vệ cơ quan hô hấp?</a:t>
            </a:r>
          </a:p>
        </p:txBody>
      </p:sp>
      <p:sp>
        <p:nvSpPr>
          <p:cNvPr id="92169" name="Rectangle 9">
            <a:extLst>
              <a:ext uri="{FF2B5EF4-FFF2-40B4-BE49-F238E27FC236}">
                <a16:creationId xmlns:a16="http://schemas.microsoft.com/office/drawing/2014/main" xmlns="" id="{6AF0B157-B620-4F4E-812E-7F1C4224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530628"/>
            <a:ext cx="5205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Giữ ấm cổ, ngực vào mùa đông.</a:t>
            </a: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xmlns="" id="{4ADF4BB1-B2F3-4906-89AC-D64880BB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2138640"/>
            <a:ext cx="7923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- Đi ngoài đường phải mang khẩu trang, tránh nơi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có khói thuốc lá và bụi….</a:t>
            </a: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xmlns="" id="{B9DC0B02-D9D5-4462-8CDE-29773625E6A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3145116"/>
            <a:ext cx="8458200" cy="14478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 Các em có thể làm những gì ở nhà và xung quanh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khu vực nơi các em sống để bảo vệ bầu không khí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trong lành?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xmlns="" id="{931FE549-2E26-4C2D-9D99-C266B8DC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73059"/>
            <a:ext cx="859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- Quét dọn nhà cửa, trồng cây xanh, giữ vệ sinh nơi ở…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9" grpId="0"/>
      <p:bldP spid="92170" grpId="0"/>
      <p:bldP spid="92171" grpId="0"/>
      <p:bldP spid="92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WordArt 4">
            <a:extLst>
              <a:ext uri="{FF2B5EF4-FFF2-40B4-BE49-F238E27FC236}">
                <a16:creationId xmlns:a16="http://schemas.microsoft.com/office/drawing/2014/main" xmlns="" id="{663C5848-1C2E-4F5B-B879-E0880196BC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1" y="381000"/>
            <a:ext cx="5381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"rung chuông vàng"</a:t>
            </a:r>
            <a:endParaRPr lang="en-US" sz="5400" b="1" i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3" name="WordArt 5">
            <a:extLst>
              <a:ext uri="{FF2B5EF4-FFF2-40B4-BE49-F238E27FC236}">
                <a16:creationId xmlns:a16="http://schemas.microsoft.com/office/drawing/2014/main" xmlns="" id="{13CB05F2-1BCB-44E8-B9B6-6227DE4570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914400"/>
            <a:ext cx="4457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 hay không nên</a:t>
            </a:r>
          </a:p>
        </p:txBody>
      </p:sp>
      <p:grpSp>
        <p:nvGrpSpPr>
          <p:cNvPr id="94215" name="Group 7">
            <a:extLst>
              <a:ext uri="{FF2B5EF4-FFF2-40B4-BE49-F238E27FC236}">
                <a16:creationId xmlns:a16="http://schemas.microsoft.com/office/drawing/2014/main" xmlns="" id="{4A1F7C81-BA7D-4746-BA3B-F689FE3FB449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027488"/>
            <a:ext cx="2705100" cy="2452688"/>
            <a:chOff x="4032" y="2537"/>
            <a:chExt cx="1704" cy="1545"/>
          </a:xfrm>
        </p:grpSpPr>
        <p:pic>
          <p:nvPicPr>
            <p:cNvPr id="29759" name="Picture 8" descr="307a">
              <a:extLst>
                <a:ext uri="{FF2B5EF4-FFF2-40B4-BE49-F238E27FC236}">
                  <a16:creationId xmlns:a16="http://schemas.microsoft.com/office/drawing/2014/main" xmlns="" id="{E96D598A-0A3E-40A7-932E-D43891AD2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562"/>
              <a:ext cx="1704" cy="15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60" name="Group 9">
              <a:extLst>
                <a:ext uri="{FF2B5EF4-FFF2-40B4-BE49-F238E27FC236}">
                  <a16:creationId xmlns:a16="http://schemas.microsoft.com/office/drawing/2014/main" xmlns="" id="{C5341A09-18E6-4A70-A56C-571D351E5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4" y="2537"/>
              <a:ext cx="336" cy="327"/>
              <a:chOff x="672" y="548"/>
              <a:chExt cx="336" cy="327"/>
            </a:xfrm>
          </p:grpSpPr>
          <p:grpSp>
            <p:nvGrpSpPr>
              <p:cNvPr id="29761" name="Group 10">
                <a:extLst>
                  <a:ext uri="{FF2B5EF4-FFF2-40B4-BE49-F238E27FC236}">
                    <a16:creationId xmlns:a16="http://schemas.microsoft.com/office/drawing/2014/main" xmlns="" id="{04FBDADE-D28D-4C26-AFFC-C9CAC96FD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9763" name="Oval 11">
                  <a:extLst>
                    <a:ext uri="{FF2B5EF4-FFF2-40B4-BE49-F238E27FC236}">
                      <a16:creationId xmlns:a16="http://schemas.microsoft.com/office/drawing/2014/main" xmlns="" id="{6A104433-7E1A-4E05-926B-9A2D15F85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64" name="Oval 12">
                  <a:extLst>
                    <a:ext uri="{FF2B5EF4-FFF2-40B4-BE49-F238E27FC236}">
                      <a16:creationId xmlns:a16="http://schemas.microsoft.com/office/drawing/2014/main" xmlns="" id="{E188A93E-CEE7-4FEF-8EDA-CA4139207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65" name="Oval 13">
                  <a:extLst>
                    <a:ext uri="{FF2B5EF4-FFF2-40B4-BE49-F238E27FC236}">
                      <a16:creationId xmlns:a16="http://schemas.microsoft.com/office/drawing/2014/main" xmlns="" id="{61DA86D4-533D-4B67-B021-285BAFA17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66" name="Oval 14">
                  <a:extLst>
                    <a:ext uri="{FF2B5EF4-FFF2-40B4-BE49-F238E27FC236}">
                      <a16:creationId xmlns:a16="http://schemas.microsoft.com/office/drawing/2014/main" xmlns="" id="{79401F56-406E-4BA8-8C06-D7D126357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67" name="Oval 15">
                  <a:extLst>
                    <a:ext uri="{FF2B5EF4-FFF2-40B4-BE49-F238E27FC236}">
                      <a16:creationId xmlns:a16="http://schemas.microsoft.com/office/drawing/2014/main" xmlns="" id="{DCD0F32F-7F3E-46C9-8034-58146C628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9762" name="Text Box 16">
                <a:extLst>
                  <a:ext uri="{FF2B5EF4-FFF2-40B4-BE49-F238E27FC236}">
                    <a16:creationId xmlns:a16="http://schemas.microsoft.com/office/drawing/2014/main" xmlns="" id="{ABB5294C-69C8-42D3-9126-5B670088A58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94225" name="Group 17">
            <a:extLst>
              <a:ext uri="{FF2B5EF4-FFF2-40B4-BE49-F238E27FC236}">
                <a16:creationId xmlns:a16="http://schemas.microsoft.com/office/drawing/2014/main" xmlns="" id="{A78FBDDF-06FE-46B0-BC3E-6301BA336575}"/>
              </a:ext>
            </a:extLst>
          </p:cNvPr>
          <p:cNvGrpSpPr>
            <a:grpSpLocks/>
          </p:cNvGrpSpPr>
          <p:nvPr/>
        </p:nvGrpSpPr>
        <p:grpSpPr bwMode="auto">
          <a:xfrm>
            <a:off x="4810126" y="4032252"/>
            <a:ext cx="3038475" cy="2455863"/>
            <a:chOff x="2070" y="2540"/>
            <a:chExt cx="1914" cy="1547"/>
          </a:xfrm>
        </p:grpSpPr>
        <p:pic>
          <p:nvPicPr>
            <p:cNvPr id="29750" name="Picture 18">
              <a:extLst>
                <a:ext uri="{FF2B5EF4-FFF2-40B4-BE49-F238E27FC236}">
                  <a16:creationId xmlns:a16="http://schemas.microsoft.com/office/drawing/2014/main" xmlns="" id="{38E9BAB8-CE45-4768-9CF0-BA99C8DDA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" t="1515" r="1085"/>
            <a:stretch>
              <a:fillRect/>
            </a:stretch>
          </p:blipFill>
          <p:spPr bwMode="auto">
            <a:xfrm>
              <a:off x="2070" y="2571"/>
              <a:ext cx="1914" cy="1516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51" name="Group 19">
              <a:extLst>
                <a:ext uri="{FF2B5EF4-FFF2-40B4-BE49-F238E27FC236}">
                  <a16:creationId xmlns:a16="http://schemas.microsoft.com/office/drawing/2014/main" xmlns="" id="{1E9A6FF8-8CCD-47D1-A236-D0A384916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540"/>
              <a:ext cx="336" cy="327"/>
              <a:chOff x="672" y="548"/>
              <a:chExt cx="336" cy="327"/>
            </a:xfrm>
          </p:grpSpPr>
          <p:grpSp>
            <p:nvGrpSpPr>
              <p:cNvPr id="29752" name="Group 20">
                <a:extLst>
                  <a:ext uri="{FF2B5EF4-FFF2-40B4-BE49-F238E27FC236}">
                    <a16:creationId xmlns:a16="http://schemas.microsoft.com/office/drawing/2014/main" xmlns="" id="{83B48814-430D-4053-9BCB-A692850A1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9754" name="Oval 21">
                  <a:extLst>
                    <a:ext uri="{FF2B5EF4-FFF2-40B4-BE49-F238E27FC236}">
                      <a16:creationId xmlns:a16="http://schemas.microsoft.com/office/drawing/2014/main" xmlns="" id="{B762C39B-713C-489D-840F-03A12DEFA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55" name="Oval 22">
                  <a:extLst>
                    <a:ext uri="{FF2B5EF4-FFF2-40B4-BE49-F238E27FC236}">
                      <a16:creationId xmlns:a16="http://schemas.microsoft.com/office/drawing/2014/main" xmlns="" id="{8B24D1FC-0BDE-457F-8C43-48477053D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56" name="Oval 23">
                  <a:extLst>
                    <a:ext uri="{FF2B5EF4-FFF2-40B4-BE49-F238E27FC236}">
                      <a16:creationId xmlns:a16="http://schemas.microsoft.com/office/drawing/2014/main" xmlns="" id="{E8C8F576-E122-4E56-AE72-0B4C889A8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57" name="Oval 24">
                  <a:extLst>
                    <a:ext uri="{FF2B5EF4-FFF2-40B4-BE49-F238E27FC236}">
                      <a16:creationId xmlns:a16="http://schemas.microsoft.com/office/drawing/2014/main" xmlns="" id="{0C070E33-570E-4302-BB43-2CBD50EA2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58" name="Oval 25">
                  <a:extLst>
                    <a:ext uri="{FF2B5EF4-FFF2-40B4-BE49-F238E27FC236}">
                      <a16:creationId xmlns:a16="http://schemas.microsoft.com/office/drawing/2014/main" xmlns="" id="{8EBADF37-5BBD-43FA-BB5E-72275BEF5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9753" name="Text Box 26">
                <a:extLst>
                  <a:ext uri="{FF2B5EF4-FFF2-40B4-BE49-F238E27FC236}">
                    <a16:creationId xmlns:a16="http://schemas.microsoft.com/office/drawing/2014/main" xmlns="" id="{0E679388-31E3-47A7-8F10-2069149C536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94235" name="Group 27">
            <a:extLst>
              <a:ext uri="{FF2B5EF4-FFF2-40B4-BE49-F238E27FC236}">
                <a16:creationId xmlns:a16="http://schemas.microsoft.com/office/drawing/2014/main" xmlns="" id="{F34F9476-1AF1-41A3-885D-41BEC9B4BB4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070351"/>
            <a:ext cx="3048000" cy="2406649"/>
            <a:chOff x="54" y="2561"/>
            <a:chExt cx="1968" cy="1516"/>
          </a:xfrm>
        </p:grpSpPr>
        <p:pic>
          <p:nvPicPr>
            <p:cNvPr id="29741" name="Picture 28">
              <a:extLst>
                <a:ext uri="{FF2B5EF4-FFF2-40B4-BE49-F238E27FC236}">
                  <a16:creationId xmlns:a16="http://schemas.microsoft.com/office/drawing/2014/main" xmlns="" id="{3DD2775F-0BEE-4CC8-BC34-D537B0A9C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"/>
            <a:stretch>
              <a:fillRect/>
            </a:stretch>
          </p:blipFill>
          <p:spPr bwMode="auto">
            <a:xfrm>
              <a:off x="54" y="2580"/>
              <a:ext cx="1968" cy="1497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42" name="Group 29">
              <a:extLst>
                <a:ext uri="{FF2B5EF4-FFF2-40B4-BE49-F238E27FC236}">
                  <a16:creationId xmlns:a16="http://schemas.microsoft.com/office/drawing/2014/main" xmlns="" id="{79396240-ED00-430B-922C-FD57792A3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561"/>
              <a:ext cx="336" cy="327"/>
              <a:chOff x="672" y="548"/>
              <a:chExt cx="336" cy="327"/>
            </a:xfrm>
          </p:grpSpPr>
          <p:grpSp>
            <p:nvGrpSpPr>
              <p:cNvPr id="29743" name="Group 30">
                <a:extLst>
                  <a:ext uri="{FF2B5EF4-FFF2-40B4-BE49-F238E27FC236}">
                    <a16:creationId xmlns:a16="http://schemas.microsoft.com/office/drawing/2014/main" xmlns="" id="{7A958A74-4481-49C2-A187-91AD3254D7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9745" name="Oval 31">
                  <a:extLst>
                    <a:ext uri="{FF2B5EF4-FFF2-40B4-BE49-F238E27FC236}">
                      <a16:creationId xmlns:a16="http://schemas.microsoft.com/office/drawing/2014/main" xmlns="" id="{5B9588FE-5916-480A-9613-1C0025E69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46" name="Oval 32">
                  <a:extLst>
                    <a:ext uri="{FF2B5EF4-FFF2-40B4-BE49-F238E27FC236}">
                      <a16:creationId xmlns:a16="http://schemas.microsoft.com/office/drawing/2014/main" xmlns="" id="{DEC4DEA1-8815-4C14-83E0-1AFBF0BAD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47" name="Oval 33">
                  <a:extLst>
                    <a:ext uri="{FF2B5EF4-FFF2-40B4-BE49-F238E27FC236}">
                      <a16:creationId xmlns:a16="http://schemas.microsoft.com/office/drawing/2014/main" xmlns="" id="{7C61E445-18F4-45F6-AFBC-A5D9C270E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48" name="Oval 34">
                  <a:extLst>
                    <a:ext uri="{FF2B5EF4-FFF2-40B4-BE49-F238E27FC236}">
                      <a16:creationId xmlns:a16="http://schemas.microsoft.com/office/drawing/2014/main" xmlns="" id="{537897A4-094A-463F-82F6-DC2D492F5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49" name="Oval 35">
                  <a:extLst>
                    <a:ext uri="{FF2B5EF4-FFF2-40B4-BE49-F238E27FC236}">
                      <a16:creationId xmlns:a16="http://schemas.microsoft.com/office/drawing/2014/main" xmlns="" id="{5401F83A-1B27-4303-926C-43C101238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9744" name="Text Box 36">
                <a:extLst>
                  <a:ext uri="{FF2B5EF4-FFF2-40B4-BE49-F238E27FC236}">
                    <a16:creationId xmlns:a16="http://schemas.microsoft.com/office/drawing/2014/main" xmlns="" id="{7C595AC5-91AA-48E5-B45D-A230CB89A8A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0" y="555"/>
                <a:ext cx="2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94255" name="Group 47">
            <a:extLst>
              <a:ext uri="{FF2B5EF4-FFF2-40B4-BE49-F238E27FC236}">
                <a16:creationId xmlns:a16="http://schemas.microsoft.com/office/drawing/2014/main" xmlns="" id="{AD16E70F-E96F-4DCE-AD11-AAF0BFC0AE60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1400176"/>
            <a:ext cx="2819400" cy="2513013"/>
            <a:chOff x="48" y="1077"/>
            <a:chExt cx="1968" cy="1467"/>
          </a:xfrm>
        </p:grpSpPr>
        <p:pic>
          <p:nvPicPr>
            <p:cNvPr id="29732" name="Picture 48">
              <a:extLst>
                <a:ext uri="{FF2B5EF4-FFF2-40B4-BE49-F238E27FC236}">
                  <a16:creationId xmlns:a16="http://schemas.microsoft.com/office/drawing/2014/main" xmlns="" id="{DD45BA08-A2E6-4C7F-8ADB-DB9D54486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1" b="1935"/>
            <a:stretch>
              <a:fillRect/>
            </a:stretch>
          </p:blipFill>
          <p:spPr bwMode="auto">
            <a:xfrm>
              <a:off x="48" y="1106"/>
              <a:ext cx="1968" cy="143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33" name="Group 49">
              <a:extLst>
                <a:ext uri="{FF2B5EF4-FFF2-40B4-BE49-F238E27FC236}">
                  <a16:creationId xmlns:a16="http://schemas.microsoft.com/office/drawing/2014/main" xmlns="" id="{8A1100D2-62FF-4371-A360-EF745CD00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077"/>
              <a:ext cx="336" cy="308"/>
              <a:chOff x="672" y="555"/>
              <a:chExt cx="336" cy="308"/>
            </a:xfrm>
          </p:grpSpPr>
          <p:grpSp>
            <p:nvGrpSpPr>
              <p:cNvPr id="29734" name="Group 50">
                <a:extLst>
                  <a:ext uri="{FF2B5EF4-FFF2-40B4-BE49-F238E27FC236}">
                    <a16:creationId xmlns:a16="http://schemas.microsoft.com/office/drawing/2014/main" xmlns="" id="{4855AEEC-884E-4C92-8C02-BF4106192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60"/>
                <a:ext cx="336" cy="303"/>
                <a:chOff x="1289" y="542"/>
                <a:chExt cx="668" cy="747"/>
              </a:xfrm>
            </p:grpSpPr>
            <p:sp>
              <p:nvSpPr>
                <p:cNvPr id="29736" name="Oval 51">
                  <a:extLst>
                    <a:ext uri="{FF2B5EF4-FFF2-40B4-BE49-F238E27FC236}">
                      <a16:creationId xmlns:a16="http://schemas.microsoft.com/office/drawing/2014/main" xmlns="" id="{4F56EEA5-0727-406F-B695-E02CC3446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42"/>
                  <a:ext cx="668" cy="74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7" name="Oval 52">
                  <a:extLst>
                    <a:ext uri="{FF2B5EF4-FFF2-40B4-BE49-F238E27FC236}">
                      <a16:creationId xmlns:a16="http://schemas.microsoft.com/office/drawing/2014/main" xmlns="" id="{49B944A8-CC2A-4FCD-AFFA-72A8F862B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8" name="Oval 53">
                  <a:extLst>
                    <a:ext uri="{FF2B5EF4-FFF2-40B4-BE49-F238E27FC236}">
                      <a16:creationId xmlns:a16="http://schemas.microsoft.com/office/drawing/2014/main" xmlns="" id="{B0822D91-55BB-4E7A-BE43-C5CE4EF53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9" name="Oval 54">
                  <a:extLst>
                    <a:ext uri="{FF2B5EF4-FFF2-40B4-BE49-F238E27FC236}">
                      <a16:creationId xmlns:a16="http://schemas.microsoft.com/office/drawing/2014/main" xmlns="" id="{25ED0433-91C8-4375-98F7-83C69E1B5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40" name="Oval 55">
                  <a:extLst>
                    <a:ext uri="{FF2B5EF4-FFF2-40B4-BE49-F238E27FC236}">
                      <a16:creationId xmlns:a16="http://schemas.microsoft.com/office/drawing/2014/main" xmlns="" id="{80EF9A57-FC2E-4ABC-B2CA-5E3E4DAAC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9735" name="Text Box 56">
                <a:extLst>
                  <a:ext uri="{FF2B5EF4-FFF2-40B4-BE49-F238E27FC236}">
                    <a16:creationId xmlns:a16="http://schemas.microsoft.com/office/drawing/2014/main" xmlns="" id="{1916B75D-9EF3-444C-8A88-89A4BB7356F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21" y="555"/>
                <a:ext cx="235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94285" name="Group 77">
            <a:extLst>
              <a:ext uri="{FF2B5EF4-FFF2-40B4-BE49-F238E27FC236}">
                <a16:creationId xmlns:a16="http://schemas.microsoft.com/office/drawing/2014/main" xmlns="" id="{E397CD23-83EE-4137-9B09-C565AA39FDE4}"/>
              </a:ext>
            </a:extLst>
          </p:cNvPr>
          <p:cNvGrpSpPr>
            <a:grpSpLocks/>
          </p:cNvGrpSpPr>
          <p:nvPr/>
        </p:nvGrpSpPr>
        <p:grpSpPr bwMode="auto">
          <a:xfrm>
            <a:off x="4848225" y="1430338"/>
            <a:ext cx="2819400" cy="2498726"/>
            <a:chOff x="2112" y="874"/>
            <a:chExt cx="1776" cy="1574"/>
          </a:xfrm>
        </p:grpSpPr>
        <p:pic>
          <p:nvPicPr>
            <p:cNvPr id="29723" name="Picture 58" descr="308b">
              <a:extLst>
                <a:ext uri="{FF2B5EF4-FFF2-40B4-BE49-F238E27FC236}">
                  <a16:creationId xmlns:a16="http://schemas.microsoft.com/office/drawing/2014/main" xmlns="" id="{E5EFEE5F-634C-42C0-81C4-D0899A405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912"/>
              <a:ext cx="1776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24" name="Group 59">
              <a:extLst>
                <a:ext uri="{FF2B5EF4-FFF2-40B4-BE49-F238E27FC236}">
                  <a16:creationId xmlns:a16="http://schemas.microsoft.com/office/drawing/2014/main" xmlns="" id="{07EA8E41-E930-4B36-868B-00AE64EF4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1" y="874"/>
              <a:ext cx="283" cy="328"/>
              <a:chOff x="672" y="543"/>
              <a:chExt cx="336" cy="338"/>
            </a:xfrm>
          </p:grpSpPr>
          <p:grpSp>
            <p:nvGrpSpPr>
              <p:cNvPr id="29725" name="Group 60">
                <a:extLst>
                  <a:ext uri="{FF2B5EF4-FFF2-40B4-BE49-F238E27FC236}">
                    <a16:creationId xmlns:a16="http://schemas.microsoft.com/office/drawing/2014/main" xmlns="" id="{AEED7AD8-D59B-422A-B87D-736AB204A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3"/>
                <a:ext cx="336" cy="338"/>
                <a:chOff x="1289" y="500"/>
                <a:chExt cx="668" cy="832"/>
              </a:xfrm>
            </p:grpSpPr>
            <p:sp>
              <p:nvSpPr>
                <p:cNvPr id="29727" name="Oval 61">
                  <a:extLst>
                    <a:ext uri="{FF2B5EF4-FFF2-40B4-BE49-F238E27FC236}">
                      <a16:creationId xmlns:a16="http://schemas.microsoft.com/office/drawing/2014/main" xmlns="" id="{EC3E86E4-B0B5-4C5B-B1F0-6AADC0610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00"/>
                  <a:ext cx="668" cy="83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8" name="Oval 62">
                  <a:extLst>
                    <a:ext uri="{FF2B5EF4-FFF2-40B4-BE49-F238E27FC236}">
                      <a16:creationId xmlns:a16="http://schemas.microsoft.com/office/drawing/2014/main" xmlns="" id="{3A0D895F-88A4-4E1C-A719-4E2482B01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9" name="Oval 63">
                  <a:extLst>
                    <a:ext uri="{FF2B5EF4-FFF2-40B4-BE49-F238E27FC236}">
                      <a16:creationId xmlns:a16="http://schemas.microsoft.com/office/drawing/2014/main" xmlns="" id="{94A94D77-CDF2-4B7F-B8C1-1C87A5076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0" name="Oval 64">
                  <a:extLst>
                    <a:ext uri="{FF2B5EF4-FFF2-40B4-BE49-F238E27FC236}">
                      <a16:creationId xmlns:a16="http://schemas.microsoft.com/office/drawing/2014/main" xmlns="" id="{A6817581-38A7-41F3-87F7-8B784A632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31" name="Oval 65">
                  <a:extLst>
                    <a:ext uri="{FF2B5EF4-FFF2-40B4-BE49-F238E27FC236}">
                      <a16:creationId xmlns:a16="http://schemas.microsoft.com/office/drawing/2014/main" xmlns="" id="{EA00B115-5503-4A78-8215-1B209E1FE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9726" name="Text Box 66">
                <a:extLst>
                  <a:ext uri="{FF2B5EF4-FFF2-40B4-BE49-F238E27FC236}">
                    <a16:creationId xmlns:a16="http://schemas.microsoft.com/office/drawing/2014/main" xmlns="" id="{8603A191-15CE-4243-8D17-BA52074462A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12" y="555"/>
                <a:ext cx="25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94286" name="Group 78">
            <a:extLst>
              <a:ext uri="{FF2B5EF4-FFF2-40B4-BE49-F238E27FC236}">
                <a16:creationId xmlns:a16="http://schemas.microsoft.com/office/drawing/2014/main" xmlns="" id="{852CD257-DDCE-467C-8D53-FAF9019A862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444625"/>
            <a:ext cx="3048000" cy="2497138"/>
            <a:chOff x="144" y="874"/>
            <a:chExt cx="1920" cy="1573"/>
          </a:xfrm>
        </p:grpSpPr>
        <p:pic>
          <p:nvPicPr>
            <p:cNvPr id="29714" name="Picture 68" descr="308a">
              <a:extLst>
                <a:ext uri="{FF2B5EF4-FFF2-40B4-BE49-F238E27FC236}">
                  <a16:creationId xmlns:a16="http://schemas.microsoft.com/office/drawing/2014/main" xmlns="" id="{8475A986-093E-49CC-BECA-C4E3C217C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"/>
            <a:stretch>
              <a:fillRect/>
            </a:stretch>
          </p:blipFill>
          <p:spPr bwMode="auto">
            <a:xfrm>
              <a:off x="144" y="912"/>
              <a:ext cx="1920" cy="153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15" name="Group 69">
              <a:extLst>
                <a:ext uri="{FF2B5EF4-FFF2-40B4-BE49-F238E27FC236}">
                  <a16:creationId xmlns:a16="http://schemas.microsoft.com/office/drawing/2014/main" xmlns="" id="{D7C6CA94-803B-4238-8D6C-C55063902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74"/>
              <a:ext cx="336" cy="327"/>
              <a:chOff x="672" y="553"/>
              <a:chExt cx="336" cy="317"/>
            </a:xfrm>
          </p:grpSpPr>
          <p:grpSp>
            <p:nvGrpSpPr>
              <p:cNvPr id="29716" name="Group 70">
                <a:extLst>
                  <a:ext uri="{FF2B5EF4-FFF2-40B4-BE49-F238E27FC236}">
                    <a16:creationId xmlns:a16="http://schemas.microsoft.com/office/drawing/2014/main" xmlns="" id="{65CE099E-FFB2-4331-A61B-0528E49E3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317"/>
                <a:chOff x="1289" y="525"/>
                <a:chExt cx="668" cy="782"/>
              </a:xfrm>
            </p:grpSpPr>
            <p:sp>
              <p:nvSpPr>
                <p:cNvPr id="29718" name="Oval 71">
                  <a:extLst>
                    <a:ext uri="{FF2B5EF4-FFF2-40B4-BE49-F238E27FC236}">
                      <a16:creationId xmlns:a16="http://schemas.microsoft.com/office/drawing/2014/main" xmlns="" id="{A0652497-B02E-487A-A2B5-60309AE8C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8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19" name="Oval 72">
                  <a:extLst>
                    <a:ext uri="{FF2B5EF4-FFF2-40B4-BE49-F238E27FC236}">
                      <a16:creationId xmlns:a16="http://schemas.microsoft.com/office/drawing/2014/main" xmlns="" id="{4C86B086-5BD5-402E-8C1E-AB9AE2C70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0" name="Oval 73">
                  <a:extLst>
                    <a:ext uri="{FF2B5EF4-FFF2-40B4-BE49-F238E27FC236}">
                      <a16:creationId xmlns:a16="http://schemas.microsoft.com/office/drawing/2014/main" xmlns="" id="{D9361B2E-504F-4E26-BB64-96035C986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1" name="Oval 74">
                  <a:extLst>
                    <a:ext uri="{FF2B5EF4-FFF2-40B4-BE49-F238E27FC236}">
                      <a16:creationId xmlns:a16="http://schemas.microsoft.com/office/drawing/2014/main" xmlns="" id="{ADC70706-0838-408E-A3F4-DE007F19D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722" name="Oval 75">
                  <a:extLst>
                    <a:ext uri="{FF2B5EF4-FFF2-40B4-BE49-F238E27FC236}">
                      <a16:creationId xmlns:a16="http://schemas.microsoft.com/office/drawing/2014/main" xmlns="" id="{D8C2BDAC-DF42-4F90-93B3-BCEE1694E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9717" name="Text Box 76">
                <a:extLst>
                  <a:ext uri="{FF2B5EF4-FFF2-40B4-BE49-F238E27FC236}">
                    <a16:creationId xmlns:a16="http://schemas.microsoft.com/office/drawing/2014/main" xmlns="" id="{95BFCB4F-22C5-4949-A03F-2CE90D3050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3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94288" name="AutoShape 80">
            <a:extLst>
              <a:ext uri="{FF2B5EF4-FFF2-40B4-BE49-F238E27FC236}">
                <a16:creationId xmlns:a16="http://schemas.microsoft.com/office/drawing/2014/main" xmlns="" id="{6D8F9E14-2FDA-49E0-A26A-B7DB4EE814B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76400" y="3429000"/>
            <a:ext cx="11430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</a:p>
        </p:txBody>
      </p:sp>
      <p:sp>
        <p:nvSpPr>
          <p:cNvPr id="94297" name="AutoShape 89">
            <a:extLst>
              <a:ext uri="{FF2B5EF4-FFF2-40B4-BE49-F238E27FC236}">
                <a16:creationId xmlns:a16="http://schemas.microsoft.com/office/drawing/2014/main" xmlns="" id="{453151F5-E46B-463E-8CB9-5C989900234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763000" y="3352800"/>
            <a:ext cx="15240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Không nên</a:t>
            </a:r>
          </a:p>
        </p:txBody>
      </p:sp>
      <p:sp>
        <p:nvSpPr>
          <p:cNvPr id="94298" name="AutoShape 90">
            <a:extLst>
              <a:ext uri="{FF2B5EF4-FFF2-40B4-BE49-F238E27FC236}">
                <a16:creationId xmlns:a16="http://schemas.microsoft.com/office/drawing/2014/main" xmlns="" id="{21292182-DEB0-401F-ADE8-2990A6BC9FB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862514" y="3429000"/>
            <a:ext cx="1157287" cy="457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</a:p>
        </p:txBody>
      </p:sp>
      <p:sp>
        <p:nvSpPr>
          <p:cNvPr id="94299" name="AutoShape 91">
            <a:extLst>
              <a:ext uri="{FF2B5EF4-FFF2-40B4-BE49-F238E27FC236}">
                <a16:creationId xmlns:a16="http://schemas.microsoft.com/office/drawing/2014/main" xmlns="" id="{CA88C95A-7958-42AD-9A80-87C8BC39F99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867276" y="6019800"/>
            <a:ext cx="1076325" cy="457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</a:p>
        </p:txBody>
      </p:sp>
      <p:sp>
        <p:nvSpPr>
          <p:cNvPr id="94300" name="AutoShape 92">
            <a:extLst>
              <a:ext uri="{FF2B5EF4-FFF2-40B4-BE49-F238E27FC236}">
                <a16:creationId xmlns:a16="http://schemas.microsoft.com/office/drawing/2014/main" xmlns="" id="{C202B9E8-38E9-4213-BD24-070DA131108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24800" y="6019800"/>
            <a:ext cx="1219200" cy="43815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</a:p>
        </p:txBody>
      </p:sp>
      <p:sp>
        <p:nvSpPr>
          <p:cNvPr id="94301" name="AutoShape 93">
            <a:extLst>
              <a:ext uri="{FF2B5EF4-FFF2-40B4-BE49-F238E27FC236}">
                <a16:creationId xmlns:a16="http://schemas.microsoft.com/office/drawing/2014/main" xmlns="" id="{B7F3FEA8-87A0-4026-8443-CFE05E652A0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105150" y="5876925"/>
            <a:ext cx="15240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Không nên</a:t>
            </a:r>
          </a:p>
        </p:txBody>
      </p:sp>
      <p:pic>
        <p:nvPicPr>
          <p:cNvPr id="29712" name="Picture 94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701B5200-F61A-4280-AB1C-46D35C2FE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1"/>
            <a:ext cx="1447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95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C78E22C7-F72C-40D1-B677-71A1787A9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1"/>
            <a:ext cx="1447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4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4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8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4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8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4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4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4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5"/>
                  </p:tgtEl>
                </p:cond>
              </p:nextCondLst>
            </p:seq>
          </p:childTnLst>
        </p:cTn>
      </p:par>
    </p:tnLst>
    <p:bldLst>
      <p:bldP spid="94288" grpId="0" animBg="1"/>
      <p:bldP spid="94297" grpId="0" animBg="1"/>
      <p:bldP spid="94298" grpId="0" animBg="1"/>
      <p:bldP spid="94299" grpId="0" animBg="1"/>
      <p:bldP spid="94300" grpId="0" animBg="1"/>
      <p:bldP spid="943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DD95E-F10B-4BE1-BCF1-31DBA7D0B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662" name="Rectangle 6">
            <a:extLst>
              <a:ext uri="{FF2B5EF4-FFF2-40B4-BE49-F238E27FC236}">
                <a16:creationId xmlns:a16="http://schemas.microsoft.com/office/drawing/2014/main" xmlns="" id="{F0639BF4-865F-48F5-9923-41072D5B3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9906000" cy="2133600"/>
          </a:xfrm>
          <a:noFill/>
        </p:spPr>
        <p:txBody>
          <a:bodyPr>
            <a:normAutofit lnSpcReduction="10000"/>
          </a:bodyPr>
          <a:lstStyle/>
          <a:p>
            <a:pPr marL="914400" lvl="2" indent="0" eaLnBrk="1" hangingPunct="1"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Về nhà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marL="914400" lvl="2" indent="0" eaLnBrk="1" hangingPunct="1">
              <a:buNone/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- Hoàn thành vở ghi và vở bài tập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</a:rPr>
              <a:t>          - Thực hành những điều đã học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</a:rPr>
              <a:t>          - Chuẩn bị bài sau: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Phòng bệnh đường hô hấp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>
            <a:extLst>
              <a:ext uri="{FF2B5EF4-FFF2-40B4-BE49-F238E27FC236}">
                <a16:creationId xmlns:a16="http://schemas.microsoft.com/office/drawing/2014/main" xmlns="" id="{5ED5DC9B-5D4B-4146-B492-465F6F45A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7620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3795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449D2E27-E0EB-4053-A0BC-956FE823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2" name="Oval 4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40153E-E546-4ECD-8F0C-B030CB44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"/>
            <a:ext cx="3657600" cy="838200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53294" name="AutoShape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E758B4B-4370-401B-BF51-911F5EF9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24000"/>
            <a:ext cx="5181600" cy="1981200"/>
          </a:xfrm>
          <a:prstGeom prst="cloudCallout">
            <a:avLst>
              <a:gd name="adj1" fmla="val -44579"/>
              <a:gd name="adj2" fmla="val 7003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+Tại sao nên thở bằng mũi mà không nên thở bằng miệng?</a:t>
            </a:r>
          </a:p>
        </p:txBody>
      </p:sp>
      <p:sp>
        <p:nvSpPr>
          <p:cNvPr id="53295" name="AutoShape 47">
            <a:hlinkClick r:id="rId4" action="ppaction://hlinksldjump"/>
            <a:extLst>
              <a:ext uri="{FF2B5EF4-FFF2-40B4-BE49-F238E27FC236}">
                <a16:creationId xmlns:a16="http://schemas.microsoft.com/office/drawing/2014/main" xmlns="" id="{CA08A0D9-74BE-4164-A2D3-C72D1652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85900"/>
            <a:ext cx="5181600" cy="2057400"/>
          </a:xfrm>
          <a:prstGeom prst="cloudCallout">
            <a:avLst>
              <a:gd name="adj1" fmla="val -44579"/>
              <a:gd name="adj2" fmla="val 72995"/>
            </a:avLst>
          </a:prstGeom>
          <a:solidFill>
            <a:srgbClr val="FFCCCC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+Thở không khí trong lành có lợi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D65EB0-72E1-4B34-8DDF-AD54E6181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84904"/>
            <a:ext cx="3657600" cy="267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2" grpId="0" animBg="1"/>
      <p:bldP spid="53294" grpId="0" animBg="1"/>
      <p:bldP spid="53294" grpId="1" animBg="1"/>
      <p:bldP spid="53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TNXH 3 hinh 5">
            <a:extLst>
              <a:ext uri="{FF2B5EF4-FFF2-40B4-BE49-F238E27FC236}">
                <a16:creationId xmlns:a16="http://schemas.microsoft.com/office/drawing/2014/main" xmlns="" id="{AB13BC2C-7D6C-441F-A95B-457C2AC67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0723"/>
            <a:ext cx="5923723" cy="63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53BB26-EA1D-4A40-B1CD-030CEB1B4806}"/>
              </a:ext>
            </a:extLst>
          </p:cNvPr>
          <p:cNvSpPr/>
          <p:nvPr/>
        </p:nvSpPr>
        <p:spPr>
          <a:xfrm rot="19898967">
            <a:off x="-319324" y="2875003"/>
            <a:ext cx="74749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3: Vệ sinh hô hấp</a:t>
            </a: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3" name="Picture 37" descr="Káº¿t quáº£ hÃ¬nh áº£nh cho táº­p thá» dá»¥c drawing">
            <a:extLst>
              <a:ext uri="{FF2B5EF4-FFF2-40B4-BE49-F238E27FC236}">
                <a16:creationId xmlns:a16="http://schemas.microsoft.com/office/drawing/2014/main" xmlns="" id="{3605E352-26F5-45D2-84FD-27151E06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03" y="562341"/>
            <a:ext cx="3028584" cy="30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116" name="Group 100">
            <a:extLst>
              <a:ext uri="{FF2B5EF4-FFF2-40B4-BE49-F238E27FC236}">
                <a16:creationId xmlns:a16="http://schemas.microsoft.com/office/drawing/2014/main" xmlns="" id="{900852E8-EDCB-4595-AA75-F10FEF2E2B3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671414"/>
            <a:ext cx="4343400" cy="2546448"/>
            <a:chOff x="144" y="1036"/>
            <a:chExt cx="2736" cy="1556"/>
          </a:xfrm>
        </p:grpSpPr>
        <p:pic>
          <p:nvPicPr>
            <p:cNvPr id="9225" name="Picture 71" descr="308a">
              <a:extLst>
                <a:ext uri="{FF2B5EF4-FFF2-40B4-BE49-F238E27FC236}">
                  <a16:creationId xmlns:a16="http://schemas.microsoft.com/office/drawing/2014/main" xmlns="" id="{CA69FEAB-CC5D-4138-9EA6-457215D41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"/>
            <a:stretch>
              <a:fillRect/>
            </a:stretch>
          </p:blipFill>
          <p:spPr bwMode="auto">
            <a:xfrm>
              <a:off x="144" y="1056"/>
              <a:ext cx="2736" cy="1536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26" name="Group 90">
              <a:extLst>
                <a:ext uri="{FF2B5EF4-FFF2-40B4-BE49-F238E27FC236}">
                  <a16:creationId xmlns:a16="http://schemas.microsoft.com/office/drawing/2014/main" xmlns="" id="{17422CFA-AB7E-4B81-A1D8-29611FB9E1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" y="1036"/>
              <a:ext cx="336" cy="317"/>
              <a:chOff x="672" y="553"/>
              <a:chExt cx="336" cy="317"/>
            </a:xfrm>
          </p:grpSpPr>
          <p:grpSp>
            <p:nvGrpSpPr>
              <p:cNvPr id="9227" name="Group 91">
                <a:extLst>
                  <a:ext uri="{FF2B5EF4-FFF2-40B4-BE49-F238E27FC236}">
                    <a16:creationId xmlns:a16="http://schemas.microsoft.com/office/drawing/2014/main" xmlns="" id="{F021ED17-EB1C-4345-9990-335FBDCD6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317"/>
                <a:chOff x="1289" y="525"/>
                <a:chExt cx="668" cy="782"/>
              </a:xfrm>
            </p:grpSpPr>
            <p:sp>
              <p:nvSpPr>
                <p:cNvPr id="9229" name="Oval 92">
                  <a:extLst>
                    <a:ext uri="{FF2B5EF4-FFF2-40B4-BE49-F238E27FC236}">
                      <a16:creationId xmlns:a16="http://schemas.microsoft.com/office/drawing/2014/main" xmlns="" id="{96CA06EA-EACE-4BA8-8D6F-C39CC7D6E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8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30" name="Oval 93">
                  <a:extLst>
                    <a:ext uri="{FF2B5EF4-FFF2-40B4-BE49-F238E27FC236}">
                      <a16:creationId xmlns:a16="http://schemas.microsoft.com/office/drawing/2014/main" xmlns="" id="{6CA20DC8-0437-4912-8361-AB66AA42D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31" name="Oval 94">
                  <a:extLst>
                    <a:ext uri="{FF2B5EF4-FFF2-40B4-BE49-F238E27FC236}">
                      <a16:creationId xmlns:a16="http://schemas.microsoft.com/office/drawing/2014/main" xmlns="" id="{A46CA06B-FCE9-4718-A66B-7A94C9D6B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32" name="Oval 95">
                  <a:extLst>
                    <a:ext uri="{FF2B5EF4-FFF2-40B4-BE49-F238E27FC236}">
                      <a16:creationId xmlns:a16="http://schemas.microsoft.com/office/drawing/2014/main" xmlns="" id="{11679D98-C521-4A64-8123-3AAAA8706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33" name="Oval 96">
                  <a:extLst>
                    <a:ext uri="{FF2B5EF4-FFF2-40B4-BE49-F238E27FC236}">
                      <a16:creationId xmlns:a16="http://schemas.microsoft.com/office/drawing/2014/main" xmlns="" id="{AD0468EA-33B7-46F0-B5AB-41C81BA7F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9228" name="Text Box 97">
                <a:extLst>
                  <a:ext uri="{FF2B5EF4-FFF2-40B4-BE49-F238E27FC236}">
                    <a16:creationId xmlns:a16="http://schemas.microsoft.com/office/drawing/2014/main" xmlns="" id="{63BB10C4-7374-4BD1-81DA-17F30F5D7C6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1" y="555"/>
                <a:ext cx="213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6114" name="AutoShape 98">
            <a:extLst>
              <a:ext uri="{FF2B5EF4-FFF2-40B4-BE49-F238E27FC236}">
                <a16:creationId xmlns:a16="http://schemas.microsoft.com/office/drawing/2014/main" xmlns="" id="{3DD6702B-04CF-421C-AACA-D48CF3FAF4B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81738" y="4387850"/>
            <a:ext cx="4267200" cy="1143000"/>
          </a:xfrm>
          <a:prstGeom prst="roundRect">
            <a:avLst>
              <a:gd name="adj" fmla="val 9106"/>
            </a:avLst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Tập thở sâu vào buổi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sáng có lợi gì?</a:t>
            </a:r>
          </a:p>
        </p:txBody>
      </p:sp>
      <p:sp>
        <p:nvSpPr>
          <p:cNvPr id="86119" name="WordArt 103">
            <a:extLst>
              <a:ext uri="{FF2B5EF4-FFF2-40B4-BE49-F238E27FC236}">
                <a16:creationId xmlns:a16="http://schemas.microsoft.com/office/drawing/2014/main" xmlns="" id="{312D5AE8-B987-42C2-9863-386DD3D160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2743201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9255" name="Picture 39" descr="Káº¿t quáº£ hÃ¬nh áº£nh cho táº­p thá» dá»¥c drawing">
            <a:extLst>
              <a:ext uri="{FF2B5EF4-FFF2-40B4-BE49-F238E27FC236}">
                <a16:creationId xmlns:a16="http://schemas.microsoft.com/office/drawing/2014/main" xmlns="" id="{F69DE20D-BEBB-47B3-8304-ADF33575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34" y="3319462"/>
            <a:ext cx="3461166" cy="3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6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4" grpId="0" animBg="1" autoUpdateAnimBg="0"/>
      <p:bldP spid="861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23" name="Group 31">
            <a:extLst>
              <a:ext uri="{FF2B5EF4-FFF2-40B4-BE49-F238E27FC236}">
                <a16:creationId xmlns:a16="http://schemas.microsoft.com/office/drawing/2014/main" xmlns="" id="{9E876F03-25BC-47C7-9A49-94EA3E5997E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143000"/>
            <a:ext cx="8229600" cy="3352800"/>
            <a:chOff x="288" y="1200"/>
            <a:chExt cx="5184" cy="2112"/>
          </a:xfrm>
        </p:grpSpPr>
        <p:pic>
          <p:nvPicPr>
            <p:cNvPr id="11269" name="Picture 9" descr="308a">
              <a:extLst>
                <a:ext uri="{FF2B5EF4-FFF2-40B4-BE49-F238E27FC236}">
                  <a16:creationId xmlns:a16="http://schemas.microsoft.com/office/drawing/2014/main" xmlns="" id="{A667838D-3D4B-4953-8CA6-F9BD13C66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"/>
            <a:stretch>
              <a:fillRect/>
            </a:stretch>
          </p:blipFill>
          <p:spPr bwMode="auto">
            <a:xfrm>
              <a:off x="288" y="1200"/>
              <a:ext cx="5184" cy="211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70" name="Group 19">
              <a:extLst>
                <a:ext uri="{FF2B5EF4-FFF2-40B4-BE49-F238E27FC236}">
                  <a16:creationId xmlns:a16="http://schemas.microsoft.com/office/drawing/2014/main" xmlns="" id="{B0AE5023-C757-4F51-9BF6-563AEC9B8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203"/>
              <a:ext cx="528" cy="397"/>
              <a:chOff x="2496" y="313"/>
              <a:chExt cx="528" cy="397"/>
            </a:xfrm>
          </p:grpSpPr>
          <p:grpSp>
            <p:nvGrpSpPr>
              <p:cNvPr id="11271" name="Group 20">
                <a:extLst>
                  <a:ext uri="{FF2B5EF4-FFF2-40B4-BE49-F238E27FC236}">
                    <a16:creationId xmlns:a16="http://schemas.microsoft.com/office/drawing/2014/main" xmlns="" id="{40E63D44-7EFF-455B-BDB5-1F427C6BA5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3"/>
                <a:ext cx="528" cy="397"/>
                <a:chOff x="1289" y="587"/>
                <a:chExt cx="668" cy="647"/>
              </a:xfrm>
            </p:grpSpPr>
            <p:sp>
              <p:nvSpPr>
                <p:cNvPr id="11273" name="Oval 21">
                  <a:extLst>
                    <a:ext uri="{FF2B5EF4-FFF2-40B4-BE49-F238E27FC236}">
                      <a16:creationId xmlns:a16="http://schemas.microsoft.com/office/drawing/2014/main" xmlns="" id="{B82FE362-7A69-46AA-82CB-CCB34A63A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49"/>
                  <a:ext cx="668" cy="53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74" name="Oval 22">
                  <a:extLst>
                    <a:ext uri="{FF2B5EF4-FFF2-40B4-BE49-F238E27FC236}">
                      <a16:creationId xmlns:a16="http://schemas.microsoft.com/office/drawing/2014/main" xmlns="" id="{B312B730-A998-4DE9-A72C-7EFB41684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75" name="Oval 23">
                  <a:extLst>
                    <a:ext uri="{FF2B5EF4-FFF2-40B4-BE49-F238E27FC236}">
                      <a16:creationId xmlns:a16="http://schemas.microsoft.com/office/drawing/2014/main" xmlns="" id="{5FAFDA94-55B8-4F11-9DBD-615E07FEB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76" name="Oval 24">
                  <a:extLst>
                    <a:ext uri="{FF2B5EF4-FFF2-40B4-BE49-F238E27FC236}">
                      <a16:creationId xmlns:a16="http://schemas.microsoft.com/office/drawing/2014/main" xmlns="" id="{88B5819D-00E7-41B2-BBC7-82307E1EB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77" name="Oval 25">
                  <a:extLst>
                    <a:ext uri="{FF2B5EF4-FFF2-40B4-BE49-F238E27FC236}">
                      <a16:creationId xmlns:a16="http://schemas.microsoft.com/office/drawing/2014/main" xmlns="" id="{B7167EEF-1354-4B70-AB3D-5BD2E6AF9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72" name="Text Box 26">
                <a:extLst>
                  <a:ext uri="{FF2B5EF4-FFF2-40B4-BE49-F238E27FC236}">
                    <a16:creationId xmlns:a16="http://schemas.microsoft.com/office/drawing/2014/main" xmlns="" id="{AA7A4439-A658-4BCB-9ECE-D61F23B0C60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640" y="33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5022" name="AutoShape 30">
            <a:extLst>
              <a:ext uri="{FF2B5EF4-FFF2-40B4-BE49-F238E27FC236}">
                <a16:creationId xmlns:a16="http://schemas.microsoft.com/office/drawing/2014/main" xmlns="" id="{80D69FCF-0999-4F55-A4C9-8F18FB8E5D7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4724400"/>
            <a:ext cx="8458200" cy="1219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+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thở sâu buổi sáng ta được hít thở không khí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lành, ít khói bụi rất có lợi cho sức khoẻ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>
            <a:extLst>
              <a:ext uri="{FF2B5EF4-FFF2-40B4-BE49-F238E27FC236}">
                <a16:creationId xmlns:a16="http://schemas.microsoft.com/office/drawing/2014/main" xmlns="" id="{D8F082DA-B6D7-4FB9-8B68-00F9BFC4C0B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124519"/>
            <a:ext cx="4343400" cy="2490218"/>
            <a:chOff x="144" y="2667"/>
            <a:chExt cx="2736" cy="1617"/>
          </a:xfrm>
        </p:grpSpPr>
        <p:pic>
          <p:nvPicPr>
            <p:cNvPr id="3" name="Picture 72" descr="308b">
              <a:extLst>
                <a:ext uri="{FF2B5EF4-FFF2-40B4-BE49-F238E27FC236}">
                  <a16:creationId xmlns:a16="http://schemas.microsoft.com/office/drawing/2014/main" xmlns="" id="{9211A116-DFE9-470D-98EB-581608468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00"/>
              <a:ext cx="2736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82">
              <a:extLst>
                <a:ext uri="{FF2B5EF4-FFF2-40B4-BE49-F238E27FC236}">
                  <a16:creationId xmlns:a16="http://schemas.microsoft.com/office/drawing/2014/main" xmlns="" id="{248E6172-5A0F-48E1-BFA9-E9CC9F768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2667"/>
              <a:ext cx="336" cy="337"/>
              <a:chOff x="672" y="543"/>
              <a:chExt cx="336" cy="337"/>
            </a:xfrm>
          </p:grpSpPr>
          <p:grpSp>
            <p:nvGrpSpPr>
              <p:cNvPr id="5" name="Group 83">
                <a:extLst>
                  <a:ext uri="{FF2B5EF4-FFF2-40B4-BE49-F238E27FC236}">
                    <a16:creationId xmlns:a16="http://schemas.microsoft.com/office/drawing/2014/main" xmlns="" id="{40A1D0DD-0E56-49A9-ADD6-9DAF0D3D95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3"/>
                <a:ext cx="336" cy="337"/>
                <a:chOff x="1289" y="500"/>
                <a:chExt cx="668" cy="831"/>
              </a:xfrm>
            </p:grpSpPr>
            <p:sp>
              <p:nvSpPr>
                <p:cNvPr id="7" name="Oval 84">
                  <a:extLst>
                    <a:ext uri="{FF2B5EF4-FFF2-40B4-BE49-F238E27FC236}">
                      <a16:creationId xmlns:a16="http://schemas.microsoft.com/office/drawing/2014/main" xmlns="" id="{737895F5-2BD1-44C7-8B8D-3CA06CC8F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00"/>
                  <a:ext cx="668" cy="831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" name="Oval 85">
                  <a:extLst>
                    <a:ext uri="{FF2B5EF4-FFF2-40B4-BE49-F238E27FC236}">
                      <a16:creationId xmlns:a16="http://schemas.microsoft.com/office/drawing/2014/main" xmlns="" id="{FADF5374-2290-4CF1-82AC-61F7A7872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" name="Oval 86">
                  <a:extLst>
                    <a:ext uri="{FF2B5EF4-FFF2-40B4-BE49-F238E27FC236}">
                      <a16:creationId xmlns:a16="http://schemas.microsoft.com/office/drawing/2014/main" xmlns="" id="{4DF4E415-EF92-4EAC-9F6E-05AF69C4B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" name="Oval 87">
                  <a:extLst>
                    <a:ext uri="{FF2B5EF4-FFF2-40B4-BE49-F238E27FC236}">
                      <a16:creationId xmlns:a16="http://schemas.microsoft.com/office/drawing/2014/main" xmlns="" id="{2B74C9CE-F5CA-4B2A-A571-78C9AA171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" name="Oval 88">
                  <a:extLst>
                    <a:ext uri="{FF2B5EF4-FFF2-40B4-BE49-F238E27FC236}">
                      <a16:creationId xmlns:a16="http://schemas.microsoft.com/office/drawing/2014/main" xmlns="" id="{B9E19E41-76BC-4E8F-BE7F-253090D16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6" name="Text Box 89">
                <a:extLst>
                  <a:ext uri="{FF2B5EF4-FFF2-40B4-BE49-F238E27FC236}">
                    <a16:creationId xmlns:a16="http://schemas.microsoft.com/office/drawing/2014/main" xmlns="" id="{58226686-9503-4494-8EB0-60191BFAA90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2" name="Group 102">
            <a:extLst>
              <a:ext uri="{FF2B5EF4-FFF2-40B4-BE49-F238E27FC236}">
                <a16:creationId xmlns:a16="http://schemas.microsoft.com/office/drawing/2014/main" xmlns="" id="{74D2CC95-8AFD-41DF-ACBC-FE0FB51943A4}"/>
              </a:ext>
            </a:extLst>
          </p:cNvPr>
          <p:cNvGrpSpPr>
            <a:grpSpLocks/>
          </p:cNvGrpSpPr>
          <p:nvPr/>
        </p:nvGrpSpPr>
        <p:grpSpPr bwMode="auto">
          <a:xfrm>
            <a:off x="1771748" y="1116603"/>
            <a:ext cx="4267200" cy="2546349"/>
            <a:chOff x="2976" y="2668"/>
            <a:chExt cx="2688" cy="1604"/>
          </a:xfrm>
        </p:grpSpPr>
        <p:pic>
          <p:nvPicPr>
            <p:cNvPr id="13" name="Picture 73" descr="308c">
              <a:extLst>
                <a:ext uri="{FF2B5EF4-FFF2-40B4-BE49-F238E27FC236}">
                  <a16:creationId xmlns:a16="http://schemas.microsoft.com/office/drawing/2014/main" xmlns="" id="{E848D1E9-BDAB-4D6F-AF80-352F9F626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688"/>
              <a:ext cx="268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74">
              <a:extLst>
                <a:ext uri="{FF2B5EF4-FFF2-40B4-BE49-F238E27FC236}">
                  <a16:creationId xmlns:a16="http://schemas.microsoft.com/office/drawing/2014/main" xmlns="" id="{4E4DF1D5-3512-46EB-A3E8-D227E97B1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" y="2668"/>
              <a:ext cx="336" cy="327"/>
              <a:chOff x="672" y="548"/>
              <a:chExt cx="336" cy="327"/>
            </a:xfrm>
          </p:grpSpPr>
          <p:grpSp>
            <p:nvGrpSpPr>
              <p:cNvPr id="15" name="Group 75">
                <a:extLst>
                  <a:ext uri="{FF2B5EF4-FFF2-40B4-BE49-F238E27FC236}">
                    <a16:creationId xmlns:a16="http://schemas.microsoft.com/office/drawing/2014/main" xmlns="" id="{4E70DEAA-E8E4-45A4-A436-C14B71BAD4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7" name="Oval 76">
                  <a:extLst>
                    <a:ext uri="{FF2B5EF4-FFF2-40B4-BE49-F238E27FC236}">
                      <a16:creationId xmlns:a16="http://schemas.microsoft.com/office/drawing/2014/main" xmlns="" id="{698D7B11-0538-4124-A8DB-CB5A92309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" name="Oval 77">
                  <a:extLst>
                    <a:ext uri="{FF2B5EF4-FFF2-40B4-BE49-F238E27FC236}">
                      <a16:creationId xmlns:a16="http://schemas.microsoft.com/office/drawing/2014/main" xmlns="" id="{EDFDF661-8B6F-465A-9473-FF4468E16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9" name="Oval 78">
                  <a:extLst>
                    <a:ext uri="{FF2B5EF4-FFF2-40B4-BE49-F238E27FC236}">
                      <a16:creationId xmlns:a16="http://schemas.microsoft.com/office/drawing/2014/main" xmlns="" id="{A16E2314-338C-43A6-9D1E-4ED45717E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0" name="Oval 79">
                  <a:extLst>
                    <a:ext uri="{FF2B5EF4-FFF2-40B4-BE49-F238E27FC236}">
                      <a16:creationId xmlns:a16="http://schemas.microsoft.com/office/drawing/2014/main" xmlns="" id="{56183F2F-6885-49F2-9413-E49416E1B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1" name="Oval 80">
                  <a:extLst>
                    <a:ext uri="{FF2B5EF4-FFF2-40B4-BE49-F238E27FC236}">
                      <a16:creationId xmlns:a16="http://schemas.microsoft.com/office/drawing/2014/main" xmlns="" id="{05AC8A5C-6D0A-451D-9E66-2A829A14F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6" name="Text Box 81">
                <a:extLst>
                  <a:ext uri="{FF2B5EF4-FFF2-40B4-BE49-F238E27FC236}">
                    <a16:creationId xmlns:a16="http://schemas.microsoft.com/office/drawing/2014/main" xmlns="" id="{4AA321DC-E473-4692-AFC8-F3CCAD7E4BF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2" name="AutoShape 98">
            <a:extLst>
              <a:ext uri="{FF2B5EF4-FFF2-40B4-BE49-F238E27FC236}">
                <a16:creationId xmlns:a16="http://schemas.microsoft.com/office/drawing/2014/main" xmlns="" id="{9CA438D5-CA9A-445C-BA71-70AD9D3B732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638474" y="4520292"/>
            <a:ext cx="7067452" cy="1143000"/>
          </a:xfrm>
          <a:prstGeom prst="roundRect">
            <a:avLst>
              <a:gd name="adj" fmla="val 9106"/>
            </a:avLst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Chúng ta nên làm gì để giữ sạch mũi họng?</a:t>
            </a:r>
          </a:p>
        </p:txBody>
      </p:sp>
    </p:spTree>
    <p:extLst>
      <p:ext uri="{BB962C8B-B14F-4D97-AF65-F5344CB8AC3E}">
        <p14:creationId xmlns:p14="http://schemas.microsoft.com/office/powerpoint/2010/main" val="5979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9" name="AutoShape 15">
            <a:extLst>
              <a:ext uri="{FF2B5EF4-FFF2-40B4-BE49-F238E27FC236}">
                <a16:creationId xmlns:a16="http://schemas.microsoft.com/office/drawing/2014/main" xmlns="" id="{C572B6E3-7279-4C97-B8C9-D82E2A7D399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4648200"/>
            <a:ext cx="8458200" cy="1219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 Lau sạch mũi, súc miệng bằng nước muối để tránh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bị nhiễm trùng các bộ phận của cơ quan hô hấp.</a:t>
            </a:r>
          </a:p>
        </p:txBody>
      </p:sp>
      <p:grpSp>
        <p:nvGrpSpPr>
          <p:cNvPr id="93228" name="Group 44">
            <a:extLst>
              <a:ext uri="{FF2B5EF4-FFF2-40B4-BE49-F238E27FC236}">
                <a16:creationId xmlns:a16="http://schemas.microsoft.com/office/drawing/2014/main" xmlns="" id="{7E984506-5F06-4F33-897B-2E6B61A0F45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4343400" cy="3124200"/>
            <a:chOff x="192" y="1152"/>
            <a:chExt cx="2736" cy="1954"/>
          </a:xfrm>
        </p:grpSpPr>
        <p:pic>
          <p:nvPicPr>
            <p:cNvPr id="13327" name="Picture 27" descr="308b">
              <a:extLst>
                <a:ext uri="{FF2B5EF4-FFF2-40B4-BE49-F238E27FC236}">
                  <a16:creationId xmlns:a16="http://schemas.microsoft.com/office/drawing/2014/main" xmlns="" id="{C9860EA4-B5F9-48DA-95DF-6128F8C25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2736" cy="195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28" name="Group 36">
              <a:extLst>
                <a:ext uri="{FF2B5EF4-FFF2-40B4-BE49-F238E27FC236}">
                  <a16:creationId xmlns:a16="http://schemas.microsoft.com/office/drawing/2014/main" xmlns="" id="{7C627780-E58C-49DF-8CFB-F735F79EE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1164"/>
              <a:ext cx="528" cy="397"/>
              <a:chOff x="2496" y="313"/>
              <a:chExt cx="528" cy="397"/>
            </a:xfrm>
          </p:grpSpPr>
          <p:grpSp>
            <p:nvGrpSpPr>
              <p:cNvPr id="13329" name="Group 37">
                <a:extLst>
                  <a:ext uri="{FF2B5EF4-FFF2-40B4-BE49-F238E27FC236}">
                    <a16:creationId xmlns:a16="http://schemas.microsoft.com/office/drawing/2014/main" xmlns="" id="{7A35D772-2716-440C-B327-3D90FF5BFF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3"/>
                <a:ext cx="528" cy="397"/>
                <a:chOff x="1289" y="587"/>
                <a:chExt cx="668" cy="647"/>
              </a:xfrm>
            </p:grpSpPr>
            <p:sp>
              <p:nvSpPr>
                <p:cNvPr id="13331" name="Oval 38">
                  <a:extLst>
                    <a:ext uri="{FF2B5EF4-FFF2-40B4-BE49-F238E27FC236}">
                      <a16:creationId xmlns:a16="http://schemas.microsoft.com/office/drawing/2014/main" xmlns="" id="{F6F76744-F620-448C-B6F4-EBF7A6F6C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51"/>
                  <a:ext cx="668" cy="529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32" name="Oval 39">
                  <a:extLst>
                    <a:ext uri="{FF2B5EF4-FFF2-40B4-BE49-F238E27FC236}">
                      <a16:creationId xmlns:a16="http://schemas.microsoft.com/office/drawing/2014/main" xmlns="" id="{F74078D3-AFEA-49D0-BC44-405646EF9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33" name="Oval 40">
                  <a:extLst>
                    <a:ext uri="{FF2B5EF4-FFF2-40B4-BE49-F238E27FC236}">
                      <a16:creationId xmlns:a16="http://schemas.microsoft.com/office/drawing/2014/main" xmlns="" id="{D0307FAF-876D-4CE2-9E64-D2B6AB8B1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34" name="Oval 41">
                  <a:extLst>
                    <a:ext uri="{FF2B5EF4-FFF2-40B4-BE49-F238E27FC236}">
                      <a16:creationId xmlns:a16="http://schemas.microsoft.com/office/drawing/2014/main" xmlns="" id="{291F5542-DF30-4D16-B117-6F4056434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35" name="Oval 42">
                  <a:extLst>
                    <a:ext uri="{FF2B5EF4-FFF2-40B4-BE49-F238E27FC236}">
                      <a16:creationId xmlns:a16="http://schemas.microsoft.com/office/drawing/2014/main" xmlns="" id="{D9D2D581-8587-4800-82FF-46B5FC2A1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330" name="Text Box 43">
                <a:extLst>
                  <a:ext uri="{FF2B5EF4-FFF2-40B4-BE49-F238E27FC236}">
                    <a16:creationId xmlns:a16="http://schemas.microsoft.com/office/drawing/2014/main" xmlns="" id="{EBFDC992-9221-470B-BCAC-E568E5E967F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639" y="336"/>
                <a:ext cx="24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93237" name="Group 53">
            <a:extLst>
              <a:ext uri="{FF2B5EF4-FFF2-40B4-BE49-F238E27FC236}">
                <a16:creationId xmlns:a16="http://schemas.microsoft.com/office/drawing/2014/main" xmlns="" id="{F8448E8A-9C0E-4E6E-B67F-F48442DD31B9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1073150"/>
            <a:ext cx="4267200" cy="3117850"/>
            <a:chOff x="3018" y="1156"/>
            <a:chExt cx="2688" cy="1964"/>
          </a:xfrm>
        </p:grpSpPr>
        <p:pic>
          <p:nvPicPr>
            <p:cNvPr id="13318" name="Picture 17" descr="308c">
              <a:extLst>
                <a:ext uri="{FF2B5EF4-FFF2-40B4-BE49-F238E27FC236}">
                  <a16:creationId xmlns:a16="http://schemas.microsoft.com/office/drawing/2014/main" xmlns="" id="{B8EDDF6F-79EE-4E30-8344-4E0AACAFC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1156"/>
              <a:ext cx="2688" cy="196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19" name="Group 45">
              <a:extLst>
                <a:ext uri="{FF2B5EF4-FFF2-40B4-BE49-F238E27FC236}">
                  <a16:creationId xmlns:a16="http://schemas.microsoft.com/office/drawing/2014/main" xmlns="" id="{F70F6B8A-F824-4DDF-B3B5-3577D1284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164"/>
              <a:ext cx="528" cy="397"/>
              <a:chOff x="2496" y="313"/>
              <a:chExt cx="528" cy="397"/>
            </a:xfrm>
          </p:grpSpPr>
          <p:grpSp>
            <p:nvGrpSpPr>
              <p:cNvPr id="13320" name="Group 46">
                <a:extLst>
                  <a:ext uri="{FF2B5EF4-FFF2-40B4-BE49-F238E27FC236}">
                    <a16:creationId xmlns:a16="http://schemas.microsoft.com/office/drawing/2014/main" xmlns="" id="{269AA9BB-F227-4034-B2A7-F7EDC2C53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3"/>
                <a:ext cx="528" cy="397"/>
                <a:chOff x="1289" y="587"/>
                <a:chExt cx="668" cy="647"/>
              </a:xfrm>
            </p:grpSpPr>
            <p:sp>
              <p:nvSpPr>
                <p:cNvPr id="13322" name="Oval 47">
                  <a:extLst>
                    <a:ext uri="{FF2B5EF4-FFF2-40B4-BE49-F238E27FC236}">
                      <a16:creationId xmlns:a16="http://schemas.microsoft.com/office/drawing/2014/main" xmlns="" id="{C47D0979-CE50-4279-AFDD-6BFFD6677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49"/>
                  <a:ext cx="668" cy="53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23" name="Oval 48">
                  <a:extLst>
                    <a:ext uri="{FF2B5EF4-FFF2-40B4-BE49-F238E27FC236}">
                      <a16:creationId xmlns:a16="http://schemas.microsoft.com/office/drawing/2014/main" xmlns="" id="{7508E5FA-13A5-4B30-8383-BB3C91242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24" name="Oval 49">
                  <a:extLst>
                    <a:ext uri="{FF2B5EF4-FFF2-40B4-BE49-F238E27FC236}">
                      <a16:creationId xmlns:a16="http://schemas.microsoft.com/office/drawing/2014/main" xmlns="" id="{74F1225F-140C-46AB-841B-48C3AD841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25" name="Oval 50">
                  <a:extLst>
                    <a:ext uri="{FF2B5EF4-FFF2-40B4-BE49-F238E27FC236}">
                      <a16:creationId xmlns:a16="http://schemas.microsoft.com/office/drawing/2014/main" xmlns="" id="{70584F46-5B9D-44ED-B889-0E55BE439B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26" name="Oval 51">
                  <a:extLst>
                    <a:ext uri="{FF2B5EF4-FFF2-40B4-BE49-F238E27FC236}">
                      <a16:creationId xmlns:a16="http://schemas.microsoft.com/office/drawing/2014/main" xmlns="" id="{C5857B63-FA44-41D2-9198-A06836ABB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321" name="Text Box 52">
                <a:extLst>
                  <a:ext uri="{FF2B5EF4-FFF2-40B4-BE49-F238E27FC236}">
                    <a16:creationId xmlns:a16="http://schemas.microsoft.com/office/drawing/2014/main" xmlns="" id="{59EB4EF3-7EB2-4CB0-BD8B-66EB2270E77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640" y="33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8" name="AutoShape 14">
            <a:extLst>
              <a:ext uri="{FF2B5EF4-FFF2-40B4-BE49-F238E27FC236}">
                <a16:creationId xmlns:a16="http://schemas.microsoft.com/office/drawing/2014/main" xmlns="" id="{EEFEAB80-FCE9-48B4-B6FD-AFFCD3D1D4F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001000" y="838200"/>
            <a:ext cx="2590800" cy="1981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+ Chỉ và nói tên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những việc nên và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không nên làm để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bảo vệ và giữ gìn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cơ quan hô hấp ?</a:t>
            </a:r>
          </a:p>
        </p:txBody>
      </p:sp>
      <p:grpSp>
        <p:nvGrpSpPr>
          <p:cNvPr id="83028" name="Group 84">
            <a:extLst>
              <a:ext uri="{FF2B5EF4-FFF2-40B4-BE49-F238E27FC236}">
                <a16:creationId xmlns:a16="http://schemas.microsoft.com/office/drawing/2014/main" xmlns="" id="{21531B6B-A262-436B-A37D-5515B6494E45}"/>
              </a:ext>
            </a:extLst>
          </p:cNvPr>
          <p:cNvGrpSpPr>
            <a:grpSpLocks/>
          </p:cNvGrpSpPr>
          <p:nvPr/>
        </p:nvGrpSpPr>
        <p:grpSpPr bwMode="auto">
          <a:xfrm>
            <a:off x="4810126" y="4325939"/>
            <a:ext cx="3038475" cy="2455863"/>
            <a:chOff x="2070" y="2540"/>
            <a:chExt cx="1914" cy="1547"/>
          </a:xfrm>
        </p:grpSpPr>
        <p:pic>
          <p:nvPicPr>
            <p:cNvPr id="15407" name="Picture 9">
              <a:extLst>
                <a:ext uri="{FF2B5EF4-FFF2-40B4-BE49-F238E27FC236}">
                  <a16:creationId xmlns:a16="http://schemas.microsoft.com/office/drawing/2014/main" xmlns="" id="{FB31F5D1-64F2-4277-978F-B5300C238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" t="1515" r="1085"/>
            <a:stretch>
              <a:fillRect/>
            </a:stretch>
          </p:blipFill>
          <p:spPr bwMode="auto">
            <a:xfrm>
              <a:off x="2070" y="2571"/>
              <a:ext cx="1914" cy="1516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408" name="Group 15">
              <a:extLst>
                <a:ext uri="{FF2B5EF4-FFF2-40B4-BE49-F238E27FC236}">
                  <a16:creationId xmlns:a16="http://schemas.microsoft.com/office/drawing/2014/main" xmlns="" id="{A429D138-33C7-4BFB-AE0F-6830C1663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540"/>
              <a:ext cx="336" cy="327"/>
              <a:chOff x="672" y="548"/>
              <a:chExt cx="336" cy="327"/>
            </a:xfrm>
          </p:grpSpPr>
          <p:grpSp>
            <p:nvGrpSpPr>
              <p:cNvPr id="15409" name="Group 16">
                <a:extLst>
                  <a:ext uri="{FF2B5EF4-FFF2-40B4-BE49-F238E27FC236}">
                    <a16:creationId xmlns:a16="http://schemas.microsoft.com/office/drawing/2014/main" xmlns="" id="{1D4440CD-EC67-481E-8B6C-D0A5CEBA1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5411" name="Oval 17">
                  <a:extLst>
                    <a:ext uri="{FF2B5EF4-FFF2-40B4-BE49-F238E27FC236}">
                      <a16:creationId xmlns:a16="http://schemas.microsoft.com/office/drawing/2014/main" xmlns="" id="{D82984D0-E279-402F-96B0-D4B10B736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2" name="Oval 18">
                  <a:extLst>
                    <a:ext uri="{FF2B5EF4-FFF2-40B4-BE49-F238E27FC236}">
                      <a16:creationId xmlns:a16="http://schemas.microsoft.com/office/drawing/2014/main" xmlns="" id="{CF6BABEB-4347-49FE-8A29-F7F7B0418B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3" name="Oval 19">
                  <a:extLst>
                    <a:ext uri="{FF2B5EF4-FFF2-40B4-BE49-F238E27FC236}">
                      <a16:creationId xmlns:a16="http://schemas.microsoft.com/office/drawing/2014/main" xmlns="" id="{86E0B6E9-EA68-4F4D-A625-B03F5D317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4" name="Oval 20">
                  <a:extLst>
                    <a:ext uri="{FF2B5EF4-FFF2-40B4-BE49-F238E27FC236}">
                      <a16:creationId xmlns:a16="http://schemas.microsoft.com/office/drawing/2014/main" xmlns="" id="{68F6F376-B617-4234-AFB6-51B1EBE1B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5" name="Oval 21">
                  <a:extLst>
                    <a:ext uri="{FF2B5EF4-FFF2-40B4-BE49-F238E27FC236}">
                      <a16:creationId xmlns:a16="http://schemas.microsoft.com/office/drawing/2014/main" xmlns="" id="{D15D8258-2740-4267-9E10-9D49FA016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410" name="Text Box 22">
                <a:extLst>
                  <a:ext uri="{FF2B5EF4-FFF2-40B4-BE49-F238E27FC236}">
                    <a16:creationId xmlns:a16="http://schemas.microsoft.com/office/drawing/2014/main" xmlns="" id="{0B59F8B2-255C-4120-9CC0-3627372C2B9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</p:grpSp>
      </p:grpSp>
      <p:grpSp>
        <p:nvGrpSpPr>
          <p:cNvPr id="83027" name="Group 83">
            <a:extLst>
              <a:ext uri="{FF2B5EF4-FFF2-40B4-BE49-F238E27FC236}">
                <a16:creationId xmlns:a16="http://schemas.microsoft.com/office/drawing/2014/main" xmlns="" id="{868D8680-9006-4AC9-8B26-26617705F387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4359276"/>
            <a:ext cx="3124200" cy="2406649"/>
            <a:chOff x="54" y="2561"/>
            <a:chExt cx="1968" cy="1516"/>
          </a:xfrm>
        </p:grpSpPr>
        <p:pic>
          <p:nvPicPr>
            <p:cNvPr id="15398" name="Picture 10">
              <a:extLst>
                <a:ext uri="{FF2B5EF4-FFF2-40B4-BE49-F238E27FC236}">
                  <a16:creationId xmlns:a16="http://schemas.microsoft.com/office/drawing/2014/main" xmlns="" id="{D333C955-004C-45EC-B756-3C2D3DACA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"/>
            <a:stretch>
              <a:fillRect/>
            </a:stretch>
          </p:blipFill>
          <p:spPr bwMode="auto">
            <a:xfrm>
              <a:off x="54" y="2580"/>
              <a:ext cx="1968" cy="1497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99" name="Group 23">
              <a:extLst>
                <a:ext uri="{FF2B5EF4-FFF2-40B4-BE49-F238E27FC236}">
                  <a16:creationId xmlns:a16="http://schemas.microsoft.com/office/drawing/2014/main" xmlns="" id="{488A44B3-93AC-443F-AD81-52A6262B9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561"/>
              <a:ext cx="336" cy="327"/>
              <a:chOff x="672" y="548"/>
              <a:chExt cx="336" cy="327"/>
            </a:xfrm>
          </p:grpSpPr>
          <p:grpSp>
            <p:nvGrpSpPr>
              <p:cNvPr id="15400" name="Group 24">
                <a:extLst>
                  <a:ext uri="{FF2B5EF4-FFF2-40B4-BE49-F238E27FC236}">
                    <a16:creationId xmlns:a16="http://schemas.microsoft.com/office/drawing/2014/main" xmlns="" id="{8DF8B271-093C-4CCB-972B-623B53E36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5402" name="Oval 25">
                  <a:extLst>
                    <a:ext uri="{FF2B5EF4-FFF2-40B4-BE49-F238E27FC236}">
                      <a16:creationId xmlns:a16="http://schemas.microsoft.com/office/drawing/2014/main" xmlns="" id="{67014175-3FA3-422B-889A-6B67AD83E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3" name="Oval 26">
                  <a:extLst>
                    <a:ext uri="{FF2B5EF4-FFF2-40B4-BE49-F238E27FC236}">
                      <a16:creationId xmlns:a16="http://schemas.microsoft.com/office/drawing/2014/main" xmlns="" id="{87EC08EC-B60F-43EF-B636-133D54AFE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4" name="Oval 27">
                  <a:extLst>
                    <a:ext uri="{FF2B5EF4-FFF2-40B4-BE49-F238E27FC236}">
                      <a16:creationId xmlns:a16="http://schemas.microsoft.com/office/drawing/2014/main" xmlns="" id="{E53F1A40-C080-472E-A424-4773D3D9C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5" name="Oval 28">
                  <a:extLst>
                    <a:ext uri="{FF2B5EF4-FFF2-40B4-BE49-F238E27FC236}">
                      <a16:creationId xmlns:a16="http://schemas.microsoft.com/office/drawing/2014/main" xmlns="" id="{C9AC73B0-AD3B-45DF-A732-1CA2E65EC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6" name="Oval 29">
                  <a:extLst>
                    <a:ext uri="{FF2B5EF4-FFF2-40B4-BE49-F238E27FC236}">
                      <a16:creationId xmlns:a16="http://schemas.microsoft.com/office/drawing/2014/main" xmlns="" id="{0CA558DF-B653-4910-B655-CAA50CF23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401" name="Text Box 30">
                <a:extLst>
                  <a:ext uri="{FF2B5EF4-FFF2-40B4-BE49-F238E27FC236}">
                    <a16:creationId xmlns:a16="http://schemas.microsoft.com/office/drawing/2014/main" xmlns="" id="{39B62F65-768D-4A20-99AF-99AB0D5A18D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83026" name="Group 82">
            <a:extLst>
              <a:ext uri="{FF2B5EF4-FFF2-40B4-BE49-F238E27FC236}">
                <a16:creationId xmlns:a16="http://schemas.microsoft.com/office/drawing/2014/main" xmlns="" id="{005759F2-5C6D-4F10-8C5B-6C9E1DB24B2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006602"/>
            <a:ext cx="3048000" cy="2316163"/>
            <a:chOff x="2064" y="1079"/>
            <a:chExt cx="1920" cy="1459"/>
          </a:xfrm>
        </p:grpSpPr>
        <p:pic>
          <p:nvPicPr>
            <p:cNvPr id="15389" name="Picture 11">
              <a:extLst>
                <a:ext uri="{FF2B5EF4-FFF2-40B4-BE49-F238E27FC236}">
                  <a16:creationId xmlns:a16="http://schemas.microsoft.com/office/drawing/2014/main" xmlns="" id="{FE2D32F8-DF99-4511-BE9D-379621CF7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/>
            <a:stretch>
              <a:fillRect/>
            </a:stretch>
          </p:blipFill>
          <p:spPr bwMode="auto">
            <a:xfrm>
              <a:off x="2064" y="1104"/>
              <a:ext cx="1915" cy="1434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90" name="Group 31">
              <a:extLst>
                <a:ext uri="{FF2B5EF4-FFF2-40B4-BE49-F238E27FC236}">
                  <a16:creationId xmlns:a16="http://schemas.microsoft.com/office/drawing/2014/main" xmlns="" id="{75A2AAF3-3E86-4499-B469-F80A23FF9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079"/>
              <a:ext cx="336" cy="327"/>
              <a:chOff x="672" y="548"/>
              <a:chExt cx="336" cy="327"/>
            </a:xfrm>
          </p:grpSpPr>
          <p:grpSp>
            <p:nvGrpSpPr>
              <p:cNvPr id="15391" name="Group 32">
                <a:extLst>
                  <a:ext uri="{FF2B5EF4-FFF2-40B4-BE49-F238E27FC236}">
                    <a16:creationId xmlns:a16="http://schemas.microsoft.com/office/drawing/2014/main" xmlns="" id="{D2CF23AB-3574-424A-ADCE-B1D0FC961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5393" name="Oval 33">
                  <a:extLst>
                    <a:ext uri="{FF2B5EF4-FFF2-40B4-BE49-F238E27FC236}">
                      <a16:creationId xmlns:a16="http://schemas.microsoft.com/office/drawing/2014/main" xmlns="" id="{A391EC75-9C72-4581-8F88-3ACE3464F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4" name="Oval 34">
                  <a:extLst>
                    <a:ext uri="{FF2B5EF4-FFF2-40B4-BE49-F238E27FC236}">
                      <a16:creationId xmlns:a16="http://schemas.microsoft.com/office/drawing/2014/main" xmlns="" id="{3256B952-C594-4C33-AB09-F682EA6A7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5" name="Oval 35">
                  <a:extLst>
                    <a:ext uri="{FF2B5EF4-FFF2-40B4-BE49-F238E27FC236}">
                      <a16:creationId xmlns:a16="http://schemas.microsoft.com/office/drawing/2014/main" xmlns="" id="{B6C98A47-3568-43E3-9363-44D5A9EA7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6" name="Oval 36">
                  <a:extLst>
                    <a:ext uri="{FF2B5EF4-FFF2-40B4-BE49-F238E27FC236}">
                      <a16:creationId xmlns:a16="http://schemas.microsoft.com/office/drawing/2014/main" xmlns="" id="{164164BC-720A-4465-BB66-922FE6653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7" name="Oval 37">
                  <a:extLst>
                    <a:ext uri="{FF2B5EF4-FFF2-40B4-BE49-F238E27FC236}">
                      <a16:creationId xmlns:a16="http://schemas.microsoft.com/office/drawing/2014/main" xmlns="" id="{46C29FE0-D197-4901-8EAC-47F9A6250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392" name="Text Box 38">
                <a:extLst>
                  <a:ext uri="{FF2B5EF4-FFF2-40B4-BE49-F238E27FC236}">
                    <a16:creationId xmlns:a16="http://schemas.microsoft.com/office/drawing/2014/main" xmlns="" id="{83BC10B7-16B8-415C-ACFC-01BC6A82560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83025" name="Group 81">
            <a:extLst>
              <a:ext uri="{FF2B5EF4-FFF2-40B4-BE49-F238E27FC236}">
                <a16:creationId xmlns:a16="http://schemas.microsoft.com/office/drawing/2014/main" xmlns="" id="{6B175DBC-0230-4870-A93F-3BDEB2529E7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992313"/>
            <a:ext cx="3124200" cy="2339976"/>
            <a:chOff x="48" y="1070"/>
            <a:chExt cx="1968" cy="1474"/>
          </a:xfrm>
        </p:grpSpPr>
        <p:pic>
          <p:nvPicPr>
            <p:cNvPr id="15380" name="Picture 12">
              <a:extLst>
                <a:ext uri="{FF2B5EF4-FFF2-40B4-BE49-F238E27FC236}">
                  <a16:creationId xmlns:a16="http://schemas.microsoft.com/office/drawing/2014/main" xmlns="" id="{3E5CF83C-F8CE-44A9-83CE-F7D84C061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1" b="1935"/>
            <a:stretch>
              <a:fillRect/>
            </a:stretch>
          </p:blipFill>
          <p:spPr bwMode="auto">
            <a:xfrm>
              <a:off x="48" y="1106"/>
              <a:ext cx="1968" cy="143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81" name="Group 39">
              <a:extLst>
                <a:ext uri="{FF2B5EF4-FFF2-40B4-BE49-F238E27FC236}">
                  <a16:creationId xmlns:a16="http://schemas.microsoft.com/office/drawing/2014/main" xmlns="" id="{1A59154D-AD2F-41E6-B3DC-5ED2383D7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070"/>
              <a:ext cx="336" cy="327"/>
              <a:chOff x="672" y="548"/>
              <a:chExt cx="336" cy="327"/>
            </a:xfrm>
          </p:grpSpPr>
          <p:grpSp>
            <p:nvGrpSpPr>
              <p:cNvPr id="15382" name="Group 40">
                <a:extLst>
                  <a:ext uri="{FF2B5EF4-FFF2-40B4-BE49-F238E27FC236}">
                    <a16:creationId xmlns:a16="http://schemas.microsoft.com/office/drawing/2014/main" xmlns="" id="{F51DA015-1917-4A7C-B433-7CFC32D38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5384" name="Oval 41">
                  <a:extLst>
                    <a:ext uri="{FF2B5EF4-FFF2-40B4-BE49-F238E27FC236}">
                      <a16:creationId xmlns:a16="http://schemas.microsoft.com/office/drawing/2014/main" xmlns="" id="{8F7DECD7-D183-430A-9F92-27EAAA11E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5" name="Oval 42">
                  <a:extLst>
                    <a:ext uri="{FF2B5EF4-FFF2-40B4-BE49-F238E27FC236}">
                      <a16:creationId xmlns:a16="http://schemas.microsoft.com/office/drawing/2014/main" xmlns="" id="{4C37ACCC-AE04-4E8A-89F1-D986E0F28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6" name="Oval 43">
                  <a:extLst>
                    <a:ext uri="{FF2B5EF4-FFF2-40B4-BE49-F238E27FC236}">
                      <a16:creationId xmlns:a16="http://schemas.microsoft.com/office/drawing/2014/main" xmlns="" id="{5A249534-0807-46AD-B8BE-8C7FDE96D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7" name="Oval 44">
                  <a:extLst>
                    <a:ext uri="{FF2B5EF4-FFF2-40B4-BE49-F238E27FC236}">
                      <a16:creationId xmlns:a16="http://schemas.microsoft.com/office/drawing/2014/main" xmlns="" id="{114DE2DF-57E8-4FF2-BDC1-2C1AFD7A9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88" name="Oval 45">
                  <a:extLst>
                    <a:ext uri="{FF2B5EF4-FFF2-40B4-BE49-F238E27FC236}">
                      <a16:creationId xmlns:a16="http://schemas.microsoft.com/office/drawing/2014/main" xmlns="" id="{DE50B93C-2FE4-42BF-B20F-BB2EC4C8A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383" name="Text Box 46">
                <a:extLst>
                  <a:ext uri="{FF2B5EF4-FFF2-40B4-BE49-F238E27FC236}">
                    <a16:creationId xmlns:a16="http://schemas.microsoft.com/office/drawing/2014/main" xmlns="" id="{F1B8E312-F265-4A34-AA94-210AA8AD62B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83029" name="Group 85">
            <a:extLst>
              <a:ext uri="{FF2B5EF4-FFF2-40B4-BE49-F238E27FC236}">
                <a16:creationId xmlns:a16="http://schemas.microsoft.com/office/drawing/2014/main" xmlns="" id="{B04ABAC2-3554-417F-8DDF-DAE1561634C2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321176"/>
            <a:ext cx="2705100" cy="2452688"/>
            <a:chOff x="4032" y="2537"/>
            <a:chExt cx="1704" cy="1545"/>
          </a:xfrm>
        </p:grpSpPr>
        <p:pic>
          <p:nvPicPr>
            <p:cNvPr id="15371" name="Picture 7" descr="307a">
              <a:extLst>
                <a:ext uri="{FF2B5EF4-FFF2-40B4-BE49-F238E27FC236}">
                  <a16:creationId xmlns:a16="http://schemas.microsoft.com/office/drawing/2014/main" xmlns="" id="{7F26F494-5CCB-45AC-B02C-C7A7BDDF7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562"/>
              <a:ext cx="1704" cy="15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72" name="Group 71">
              <a:extLst>
                <a:ext uri="{FF2B5EF4-FFF2-40B4-BE49-F238E27FC236}">
                  <a16:creationId xmlns:a16="http://schemas.microsoft.com/office/drawing/2014/main" xmlns="" id="{A26593E8-9255-4EE8-975D-D949C6FA8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4" y="2537"/>
              <a:ext cx="336" cy="327"/>
              <a:chOff x="672" y="548"/>
              <a:chExt cx="336" cy="327"/>
            </a:xfrm>
          </p:grpSpPr>
          <p:grpSp>
            <p:nvGrpSpPr>
              <p:cNvPr id="15373" name="Group 72">
                <a:extLst>
                  <a:ext uri="{FF2B5EF4-FFF2-40B4-BE49-F238E27FC236}">
                    <a16:creationId xmlns:a16="http://schemas.microsoft.com/office/drawing/2014/main" xmlns="" id="{0F08A1B3-4350-45F9-83FC-CF713EADA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5375" name="Oval 73">
                  <a:extLst>
                    <a:ext uri="{FF2B5EF4-FFF2-40B4-BE49-F238E27FC236}">
                      <a16:creationId xmlns:a16="http://schemas.microsoft.com/office/drawing/2014/main" xmlns="" id="{51412239-86E7-4F30-9C51-0E4836C19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76" name="Oval 74">
                  <a:extLst>
                    <a:ext uri="{FF2B5EF4-FFF2-40B4-BE49-F238E27FC236}">
                      <a16:creationId xmlns:a16="http://schemas.microsoft.com/office/drawing/2014/main" xmlns="" id="{874A26BE-FB84-4440-9BC3-EF35E1DFB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77" name="Oval 75">
                  <a:extLst>
                    <a:ext uri="{FF2B5EF4-FFF2-40B4-BE49-F238E27FC236}">
                      <a16:creationId xmlns:a16="http://schemas.microsoft.com/office/drawing/2014/main" xmlns="" id="{4D6BE625-8D14-40ED-887F-D7514D07E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78" name="Oval 76">
                  <a:extLst>
                    <a:ext uri="{FF2B5EF4-FFF2-40B4-BE49-F238E27FC236}">
                      <a16:creationId xmlns:a16="http://schemas.microsoft.com/office/drawing/2014/main" xmlns="" id="{B78E0A31-5AEB-41DD-9178-5C3C1BC7D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79" name="Oval 77">
                  <a:extLst>
                    <a:ext uri="{FF2B5EF4-FFF2-40B4-BE49-F238E27FC236}">
                      <a16:creationId xmlns:a16="http://schemas.microsoft.com/office/drawing/2014/main" xmlns="" id="{CDFD4443-5307-405C-ACD2-60E796E30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374" name="Text Box 78">
                <a:extLst>
                  <a:ext uri="{FF2B5EF4-FFF2-40B4-BE49-F238E27FC236}">
                    <a16:creationId xmlns:a16="http://schemas.microsoft.com/office/drawing/2014/main" xmlns="" id="{1D24A190-6FFF-4BD1-9D3C-679DE61BC46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83023" name="AutoShape 79">
            <a:extLst>
              <a:ext uri="{FF2B5EF4-FFF2-40B4-BE49-F238E27FC236}">
                <a16:creationId xmlns:a16="http://schemas.microsoft.com/office/drawing/2014/main" xmlns="" id="{1B4ADB7C-870E-4191-9BD7-A8791008273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8001000" y="2971800"/>
            <a:ext cx="2590800" cy="1143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+Bạn đã làm gì để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vệ cơ quan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hấp?</a:t>
            </a:r>
          </a:p>
        </p:txBody>
      </p:sp>
      <p:sp>
        <p:nvSpPr>
          <p:cNvPr id="83024" name="WordArt 80">
            <a:extLst>
              <a:ext uri="{FF2B5EF4-FFF2-40B4-BE49-F238E27FC236}">
                <a16:creationId xmlns:a16="http://schemas.microsoft.com/office/drawing/2014/main" xmlns="" id="{729DC648-C36A-4F0C-9B50-F172538C5C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1826" y="838201"/>
            <a:ext cx="3305175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3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3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3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30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60" name="Group 20">
            <a:extLst>
              <a:ext uri="{FF2B5EF4-FFF2-40B4-BE49-F238E27FC236}">
                <a16:creationId xmlns:a16="http://schemas.microsoft.com/office/drawing/2014/main" xmlns="" id="{8A00F60C-6559-4601-ADB0-3ACABC50180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05000"/>
            <a:ext cx="8915400" cy="3657600"/>
            <a:chOff x="144" y="1536"/>
            <a:chExt cx="5616" cy="2304"/>
          </a:xfrm>
        </p:grpSpPr>
        <p:pic>
          <p:nvPicPr>
            <p:cNvPr id="17414" name="Picture 8">
              <a:extLst>
                <a:ext uri="{FF2B5EF4-FFF2-40B4-BE49-F238E27FC236}">
                  <a16:creationId xmlns:a16="http://schemas.microsoft.com/office/drawing/2014/main" xmlns="" id="{B09EC7A0-A6FE-4FAD-85C2-18548FCCE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1" b="1935"/>
            <a:stretch>
              <a:fillRect/>
            </a:stretch>
          </p:blipFill>
          <p:spPr bwMode="auto">
            <a:xfrm>
              <a:off x="144" y="1536"/>
              <a:ext cx="5616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415" name="Group 17">
              <a:extLst>
                <a:ext uri="{FF2B5EF4-FFF2-40B4-BE49-F238E27FC236}">
                  <a16:creationId xmlns:a16="http://schemas.microsoft.com/office/drawing/2014/main" xmlns="" id="{31DEAE55-A46B-41CE-90BC-4E30FBB17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3315"/>
              <a:ext cx="528" cy="484"/>
              <a:chOff x="144" y="1183"/>
              <a:chExt cx="528" cy="484"/>
            </a:xfrm>
          </p:grpSpPr>
          <p:grpSp>
            <p:nvGrpSpPr>
              <p:cNvPr id="17416" name="Group 10">
                <a:extLst>
                  <a:ext uri="{FF2B5EF4-FFF2-40B4-BE49-F238E27FC236}">
                    <a16:creationId xmlns:a16="http://schemas.microsoft.com/office/drawing/2014/main" xmlns="" id="{CEE68E27-1E24-445C-B7E1-AE68DA8EB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183"/>
                <a:ext cx="528" cy="484"/>
                <a:chOff x="1289" y="587"/>
                <a:chExt cx="668" cy="647"/>
              </a:xfrm>
            </p:grpSpPr>
            <p:sp>
              <p:nvSpPr>
                <p:cNvPr id="17418" name="Oval 11">
                  <a:extLst>
                    <a:ext uri="{FF2B5EF4-FFF2-40B4-BE49-F238E27FC236}">
                      <a16:creationId xmlns:a16="http://schemas.microsoft.com/office/drawing/2014/main" xmlns="" id="{9D0854AF-B581-4402-929E-F0F02B34B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97"/>
                  <a:ext cx="668" cy="43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19" name="Oval 12">
                  <a:extLst>
                    <a:ext uri="{FF2B5EF4-FFF2-40B4-BE49-F238E27FC236}">
                      <a16:creationId xmlns:a16="http://schemas.microsoft.com/office/drawing/2014/main" xmlns="" id="{7412FAB7-6140-40F1-9BC3-644CAA84C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0" name="Oval 13">
                  <a:extLst>
                    <a:ext uri="{FF2B5EF4-FFF2-40B4-BE49-F238E27FC236}">
                      <a16:creationId xmlns:a16="http://schemas.microsoft.com/office/drawing/2014/main" xmlns="" id="{271A0FA2-5954-413F-A3C3-610F06FF8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1" name="Oval 14">
                  <a:extLst>
                    <a:ext uri="{FF2B5EF4-FFF2-40B4-BE49-F238E27FC236}">
                      <a16:creationId xmlns:a16="http://schemas.microsoft.com/office/drawing/2014/main" xmlns="" id="{E6072FA0-F3EB-4BA5-93A5-2C35CCE54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2" name="Oval 15">
                  <a:extLst>
                    <a:ext uri="{FF2B5EF4-FFF2-40B4-BE49-F238E27FC236}">
                      <a16:creationId xmlns:a16="http://schemas.microsoft.com/office/drawing/2014/main" xmlns="" id="{6114F99F-B3DA-4459-9019-860D2BF07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7417" name="Text Box 16">
                <a:extLst>
                  <a:ext uri="{FF2B5EF4-FFF2-40B4-BE49-F238E27FC236}">
                    <a16:creationId xmlns:a16="http://schemas.microsoft.com/office/drawing/2014/main" xmlns="" id="{008CD245-F92C-4927-8811-65D886508A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58" y="1224"/>
                <a:ext cx="27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17411" name="AutoShape 18">
            <a:extLst>
              <a:ext uri="{FF2B5EF4-FFF2-40B4-BE49-F238E27FC236}">
                <a16:creationId xmlns:a16="http://schemas.microsoft.com/office/drawing/2014/main" xmlns="" id="{D53D46AE-E42E-4517-B769-D35D016D402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914400"/>
            <a:ext cx="8458200" cy="8382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87059" name="AutoShape 19">
            <a:extLst>
              <a:ext uri="{FF2B5EF4-FFF2-40B4-BE49-F238E27FC236}">
                <a16:creationId xmlns:a16="http://schemas.microsoft.com/office/drawing/2014/main" xmlns="" id="{AE7984B5-39F1-4AFD-879B-BFDFF083673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5943600"/>
            <a:ext cx="8458200" cy="533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+ Không nên chơi ở nơi có nhiều khói và bụi.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512</Words>
  <Application>Microsoft Office PowerPoint</Application>
  <PresentationFormat>Custom</PresentationFormat>
  <Paragraphs>95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Cẩm Vân</dc:creator>
  <cp:lastModifiedBy>Admin</cp:lastModifiedBy>
  <cp:revision>6</cp:revision>
  <dcterms:created xsi:type="dcterms:W3CDTF">2019-08-13T03:53:13Z</dcterms:created>
  <dcterms:modified xsi:type="dcterms:W3CDTF">2020-08-13T12:55:38Z</dcterms:modified>
</cp:coreProperties>
</file>